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39"/>
  </p:notesMasterIdLst>
  <p:sldIdLst>
    <p:sldId id="257" r:id="rId2"/>
    <p:sldId id="275" r:id="rId3"/>
    <p:sldId id="276" r:id="rId4"/>
    <p:sldId id="277" r:id="rId5"/>
    <p:sldId id="280" r:id="rId6"/>
    <p:sldId id="278" r:id="rId7"/>
    <p:sldId id="281" r:id="rId8"/>
    <p:sldId id="279" r:id="rId9"/>
    <p:sldId id="282" r:id="rId10"/>
    <p:sldId id="289" r:id="rId11"/>
    <p:sldId id="287" r:id="rId12"/>
    <p:sldId id="291" r:id="rId13"/>
    <p:sldId id="290" r:id="rId14"/>
    <p:sldId id="283" r:id="rId15"/>
    <p:sldId id="292" r:id="rId16"/>
    <p:sldId id="293" r:id="rId17"/>
    <p:sldId id="296" r:id="rId18"/>
    <p:sldId id="284" r:id="rId19"/>
    <p:sldId id="294" r:id="rId20"/>
    <p:sldId id="295" r:id="rId21"/>
    <p:sldId id="297" r:id="rId22"/>
    <p:sldId id="299" r:id="rId23"/>
    <p:sldId id="300" r:id="rId24"/>
    <p:sldId id="301" r:id="rId25"/>
    <p:sldId id="285" r:id="rId26"/>
    <p:sldId id="302" r:id="rId27"/>
    <p:sldId id="303" r:id="rId28"/>
    <p:sldId id="305" r:id="rId29"/>
    <p:sldId id="304" r:id="rId30"/>
    <p:sldId id="306" r:id="rId31"/>
    <p:sldId id="307" r:id="rId32"/>
    <p:sldId id="308" r:id="rId33"/>
    <p:sldId id="309" r:id="rId34"/>
    <p:sldId id="286" r:id="rId35"/>
    <p:sldId id="310" r:id="rId36"/>
    <p:sldId id="312" r:id="rId37"/>
    <p:sldId id="31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69BFF"/>
    <a:srgbClr val="E1DAFE"/>
    <a:srgbClr val="EBD8FA"/>
    <a:srgbClr val="CE4508"/>
    <a:srgbClr val="006BB7"/>
    <a:srgbClr val="EEB500"/>
    <a:srgbClr val="F5E0D5"/>
    <a:srgbClr val="2E75B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520CA-5F22-44BA-B8FB-48F046C7FC24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82AD6-A11C-4AEA-85A5-065E8D3F3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EDBA-75F7-46F0-875C-D6AFBB51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B970E-A1C6-433A-B2AC-026025418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E2AC-7792-4987-B0A5-28C40E62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7B15-B3F5-451B-B13A-6AB0FCF8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CE93-89AC-45AB-9061-DBF6DFFB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9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419A-B93F-4D23-8B1C-C1073924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B27A0-BF22-4A9D-86E7-1B22A8CD5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026-B2F2-41CF-95F6-F1179934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3CD6-04F7-4019-86F0-E876C4AA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D43BC-18F2-4B42-99B4-76CA2A04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6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D63310-8766-4A45-975E-B5F2686BD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4815-1ABC-4A20-9191-C7E6B9BD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27B6-331B-45CD-A943-C0727E07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6377-0EC1-453B-B099-A0B8D26F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D205-3D5F-4AB1-9A42-6D7C82B7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7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11D7-CF26-4438-98D2-E37AC602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8514-A616-41BD-B477-44009BAE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6AA6-52D7-47A9-AB63-0176BFE5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D654B-7C73-43FF-8650-E246708D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5D342-5511-4256-A8C7-6A865FC8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7657-CDC0-4595-AD8F-0626183E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E18E2-D26B-4339-BCB7-3619DCBB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CAA94-BDC6-4A94-BEC2-8CC37F89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1DC0-15A9-4DBA-87F8-60BB28E4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4ABB-390B-45FD-9B23-EA6282A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48AD-14DB-42DB-A881-5FB427C9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2090-69DB-42ED-A2D7-F34C97178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512FB-53A3-4F1C-8D81-66E0D12D5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D9736-04F4-480A-A37A-339E73EB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9601F-8746-452C-894D-8860D78F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94483-59E2-42C0-88FF-C26A0154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7CC7-621E-4EB0-AC00-564D03B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23AE6-5288-4B27-A8EA-0C0FE2DA6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3B8D-5BF0-4C38-9C1B-59D09EC2F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10FAE-A497-4BDE-A5A0-AF29E458C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27E87-D370-4BA4-BCC5-BCF3AD968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9707B-B715-4122-B721-7FA22821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A9EB1-6DDA-46F7-B33E-82871149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2189E-F8D8-4BAE-BB3F-261FA1BC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6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6085-6557-4C34-9599-1E50E66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648DE-4DD5-43A3-B2A1-4C2AC681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CA6C6-2B7E-488D-A7F8-22D61722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96E61-0047-4F19-8EA8-2CA1D62E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6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74427-028C-46DE-A562-F5D94453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B95B7-46F0-4001-8BCF-A8D4497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C3001-3EE0-4B8E-A6F9-99230867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3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A33E-C21A-4087-B10A-5CADDDC7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7DE8-E1E3-4CE1-849D-A0E7F12E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2CCAB-D838-4DBF-934A-B88E5C4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D0E9-468D-4EF7-93B2-F3021C26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CB17E-6B5A-44A8-AD3B-ADE68446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D92E5-50B8-436A-8D9E-1B7BAAA9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002E-73E4-4C34-ABFC-943B6D7C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22BC8-DDB9-48FE-97FA-621FCBFDF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7483B-1418-45A0-B21E-82AA6E98C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953E-95C1-46B7-A20B-5D1618D6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7F15F-621E-4A4A-9378-539946C0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DBAFB-8BC4-45F1-8986-E2ED639A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14EED-1C9C-49EB-B1C9-13115D6F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78C6B-000F-4EA7-90FC-85430B3A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D413-5AA8-46F8-B642-41C0DFADC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4045F-FDDA-4498-8E60-9D664A2AECA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D171-8D1F-4F3A-A181-3E0EBD54F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BAFCA-C12A-47F7-9226-AADBFF992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F3F4-7553-457B-B6E0-F0B9F3220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7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yer_efficiency_rati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s.sportshax.com/2015/how-to-choose-an-nba-mvp/" TargetMode="External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github.com/Yarden-Ankonina/NBA-Data-Scien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yer_efficiency_rating" TargetMode="External"/><Relationship Id="rId2" Type="http://schemas.openxmlformats.org/officeDocument/2006/relationships/hyperlink" Target="https://bleacherreport.com/articles/113144-cracking-the-code-how-to-calculate-hollingers-per-without-all-the-mes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he.wikipedia.org/wiki/hit" TargetMode="External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liquenovayork.blogspot.com/2013/01/nba-new-york-calendario-dos-jogos-de.html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1_total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n.wikipedia.org/wiki/Player_efficiency_rating" TargetMode="External"/><Relationship Id="rId4" Type="http://schemas.openxmlformats.org/officeDocument/2006/relationships/hyperlink" Target="https://www.basketball-reference.com/awards/mvp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714487" y="4299911"/>
            <a:ext cx="5974434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Data Science Project 2021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4BFAB-DD23-430B-B350-4D3DCA08A5E4}"/>
              </a:ext>
            </a:extLst>
          </p:cNvPr>
          <p:cNvSpPr txBox="1"/>
          <p:nvPr/>
        </p:nvSpPr>
        <p:spPr>
          <a:xfrm>
            <a:off x="868101" y="4995265"/>
            <a:ext cx="612298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Presented By: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</a:rPr>
              <a:t>Yarden Ankonina &amp; </a:t>
            </a:r>
            <a:r>
              <a:rPr lang="en-US" sz="2800" b="1" i="0" dirty="0">
                <a:solidFill>
                  <a:schemeClr val="bg2"/>
                </a:solidFill>
                <a:effectLst/>
                <a:latin typeface="-apple-system"/>
              </a:rPr>
              <a:t>Alon Sapozhnikov</a:t>
            </a:r>
            <a:endParaRPr lang="en-US" sz="28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32201" y="2818095"/>
            <a:ext cx="3188924" cy="1371237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403070"/>
            <a:ext cx="11501119" cy="48351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782319" y="1598056"/>
            <a:ext cx="110236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Our Data :</a:t>
            </a:r>
          </a:p>
          <a:p>
            <a:pPr marL="457200" indent="-457200" algn="l">
              <a:buFontTx/>
              <a:buChar char="-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have </a:t>
            </a:r>
            <a:r>
              <a:rPr lang="en-US" sz="2800" b="1" kern="1200" dirty="0">
                <a:solidFill>
                  <a:srgbClr val="000000"/>
                </a:solidFill>
                <a:ea typeface="+mj-ea"/>
                <a:cs typeface="+mj-cs"/>
              </a:rPr>
              <a:t>c</a:t>
            </a:r>
            <a:r>
              <a:rPr lang="en-US" sz="2800" b="1" i="0" dirty="0">
                <a:solidFill>
                  <a:srgbClr val="000000"/>
                </a:solidFill>
                <a:effectLst/>
              </a:rPr>
              <a:t>ollected all the stats of each player in each season from 1990 to 2021 – that’s 30 years of basketball analytics.</a:t>
            </a:r>
          </a:p>
          <a:p>
            <a:pPr algn="l"/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Collected the MVP(Most valuable player) of each season from 1990 to 2021.</a:t>
            </a:r>
          </a:p>
          <a:p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r>
              <a:rPr lang="en-US" sz="2800" b="1" i="0" dirty="0">
                <a:solidFill>
                  <a:srgbClr val="000000"/>
                </a:solidFill>
                <a:effectLst/>
              </a:rPr>
              <a:t>Collected the Hollinger theory category table on the meaning of the PER value.</a:t>
            </a:r>
          </a:p>
          <a:p>
            <a:pPr marL="457200" indent="-457200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800" b="1" i="0" dirty="0">
              <a:solidFill>
                <a:srgbClr val="000000"/>
              </a:solidFill>
              <a:effectLst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00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274595" y="190722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3C4518-98C0-4F0D-990E-EE8675C8DD56}"/>
              </a:ext>
            </a:extLst>
          </p:cNvPr>
          <p:cNvSpPr txBox="1"/>
          <p:nvPr/>
        </p:nvSpPr>
        <p:spPr>
          <a:xfrm>
            <a:off x="6004662" y="1157811"/>
            <a:ext cx="479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table we took the data from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4203E1-CF09-4898-B892-B6E85DF5F37E}"/>
              </a:ext>
            </a:extLst>
          </p:cNvPr>
          <p:cNvCxnSpPr/>
          <p:nvPr/>
        </p:nvCxnSpPr>
        <p:spPr>
          <a:xfrm flipH="1">
            <a:off x="5200607" y="1485278"/>
            <a:ext cx="6911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119A87-E82C-41E8-AA34-DF21EF03568C}"/>
              </a:ext>
            </a:extLst>
          </p:cNvPr>
          <p:cNvSpPr txBox="1"/>
          <p:nvPr/>
        </p:nvSpPr>
        <p:spPr>
          <a:xfrm>
            <a:off x="5705393" y="588541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added a year value for each player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3FB722-3A92-44F5-A48B-2AE3A3CF38F4}"/>
              </a:ext>
            </a:extLst>
          </p:cNvPr>
          <p:cNvCxnSpPr>
            <a:cxnSpLocks/>
          </p:cNvCxnSpPr>
          <p:nvPr/>
        </p:nvCxnSpPr>
        <p:spPr>
          <a:xfrm flipV="1">
            <a:off x="6187331" y="4978920"/>
            <a:ext cx="0" cy="914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08F679-8A91-4F01-A75F-22D14FA4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46" y="3916876"/>
            <a:ext cx="4397896" cy="2291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37EA8B-E33A-4C86-AB4D-7F0314CACDDE}"/>
              </a:ext>
            </a:extLst>
          </p:cNvPr>
          <p:cNvSpPr txBox="1"/>
          <p:nvPr/>
        </p:nvSpPr>
        <p:spPr>
          <a:xfrm>
            <a:off x="662169" y="3509237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Going through pages for each year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D37699-210E-4DF2-921E-6B8FFA68406D}"/>
              </a:ext>
            </a:extLst>
          </p:cNvPr>
          <p:cNvSpPr/>
          <p:nvPr/>
        </p:nvSpPr>
        <p:spPr>
          <a:xfrm>
            <a:off x="1504490" y="4895722"/>
            <a:ext cx="1655270" cy="267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F02C77-4F91-43BE-A449-9D1EBD9F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13" y="2351051"/>
            <a:ext cx="5902912" cy="238628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D1093B2-99EE-403E-9E90-BA3189012021}"/>
              </a:ext>
            </a:extLst>
          </p:cNvPr>
          <p:cNvSpPr txBox="1"/>
          <p:nvPr/>
        </p:nvSpPr>
        <p:spPr>
          <a:xfrm>
            <a:off x="7328067" y="185054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Players Data frame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B257D6-DF6F-425E-B3B4-D09A69E2E040}"/>
              </a:ext>
            </a:extLst>
          </p:cNvPr>
          <p:cNvSpPr/>
          <p:nvPr/>
        </p:nvSpPr>
        <p:spPr>
          <a:xfrm>
            <a:off x="6248618" y="2358010"/>
            <a:ext cx="285492" cy="2517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9487F-E9C3-4C45-9F09-56827459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20" y="1048950"/>
            <a:ext cx="4733867" cy="221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3155" y="190722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D1093B2-99EE-403E-9E90-BA3189012021}"/>
              </a:ext>
            </a:extLst>
          </p:cNvPr>
          <p:cNvSpPr txBox="1"/>
          <p:nvPr/>
        </p:nvSpPr>
        <p:spPr>
          <a:xfrm>
            <a:off x="1079049" y="1358334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MVPs Data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8101D-6832-4B0D-81AA-6B049412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35" y="1881822"/>
            <a:ext cx="6051131" cy="1250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0E74B-14A1-4163-908A-FD5791D1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51" y="2882143"/>
            <a:ext cx="3057952" cy="35152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53FEC9-37DC-4556-8003-E49F55BB3663}"/>
              </a:ext>
            </a:extLst>
          </p:cNvPr>
          <p:cNvSpPr txBox="1"/>
          <p:nvPr/>
        </p:nvSpPr>
        <p:spPr>
          <a:xfrm>
            <a:off x="7017018" y="2301153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b="1" dirty="0"/>
              <a:t> Data frame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30DA8-D7D0-40B6-9EB6-68EDB4AD8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45" y="4221313"/>
            <a:ext cx="5144218" cy="16290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4E2079-F6D5-4441-88D2-C8DF7150E7BF}"/>
              </a:ext>
            </a:extLst>
          </p:cNvPr>
          <p:cNvSpPr txBox="1"/>
          <p:nvPr/>
        </p:nvSpPr>
        <p:spPr>
          <a:xfrm>
            <a:off x="1459601" y="376970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Export Data Frames to CSV files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397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403070"/>
            <a:ext cx="11501119" cy="48351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618756" y="1578866"/>
            <a:ext cx="1118716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0" dirty="0">
                <a:solidFill>
                  <a:srgbClr val="000000"/>
                </a:solidFill>
                <a:effectLst/>
              </a:rPr>
              <a:t>Worth Mentioning:</a:t>
            </a:r>
          </a:p>
          <a:p>
            <a:pPr marL="457200" indent="-457200">
              <a:buFontTx/>
              <a:buChar char="-"/>
            </a:pPr>
            <a:r>
              <a:rPr lang="en-US" sz="2200" i="0" dirty="0">
                <a:solidFill>
                  <a:srgbClr val="000000"/>
                </a:solidFill>
                <a:effectLst/>
              </a:rPr>
              <a:t>The website w</a:t>
            </a:r>
            <a:r>
              <a:rPr lang="en-US" sz="2200" dirty="0">
                <a:solidFill>
                  <a:srgbClr val="000000"/>
                </a:solidFill>
              </a:rPr>
              <a:t>as easy to scrap using beautiful soup.</a:t>
            </a: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Each year has roughly 500 players times 30 years that’s 15,000 rows of players with almost 30 stats each.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Some players move teams in the middle of the year therefore they are duplicated. We decided to keep each player once per year -  the one that had the biggest number of games played.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We created a Data Frame for each year in a loop then removed duplicates and finally merged all data frames into one.</a:t>
            </a:r>
          </a:p>
          <a:p>
            <a:pPr marL="457200" indent="-457200">
              <a:buFontTx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200" dirty="0">
                <a:solidFill>
                  <a:srgbClr val="000000"/>
                </a:solidFill>
              </a:rPr>
              <a:t>Collecting the data for MVP players and Hollinger’s theory didn’t have new difficulties.</a:t>
            </a:r>
            <a:endParaRPr lang="en-US" sz="2200" i="0" dirty="0">
              <a:solidFill>
                <a:srgbClr val="000000"/>
              </a:solidFill>
              <a:effectLst/>
            </a:endParaRPr>
          </a:p>
          <a:p>
            <a:pPr marL="457200" indent="-457200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pPr marL="457200" indent="-457200" algn="l">
              <a:buFontTx/>
              <a:buChar char="-"/>
            </a:pPr>
            <a:endParaRPr lang="en-US" sz="2200" b="1" i="0" dirty="0">
              <a:solidFill>
                <a:srgbClr val="000000"/>
              </a:solidFill>
              <a:effectLst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5930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Data Cleaning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678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25120" y="115824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5CDC6-DF7E-4DB0-8A85-8CE6317D8CA6}"/>
              </a:ext>
            </a:extLst>
          </p:cNvPr>
          <p:cNvSpPr txBox="1"/>
          <p:nvPr/>
        </p:nvSpPr>
        <p:spPr>
          <a:xfrm>
            <a:off x="639076" y="1405504"/>
            <a:ext cx="1118716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How we handled the data?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Removing missing data.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Fill missing values.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Handle outliers that are not necessary for our needs.(ex: remove players who played under 20 games or didn’t play any minutes).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Format columns from object to numeric.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Add a PER column based on Hollinger’s formula – calculate the PER for each player.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Tx/>
              <a:buChar char="-"/>
            </a:pPr>
            <a:endParaRPr lang="en-US" sz="2400" b="1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824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293707" y="112771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238464-ABC6-40F8-8EAE-85BA9B9E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2" y="1949464"/>
            <a:ext cx="2913852" cy="3942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D6BB7-BD72-4BB0-B514-A15AF0FA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988" y="1933961"/>
            <a:ext cx="2250231" cy="3942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5F3F7-53A0-4BD7-9A2B-84AA500E7785}"/>
              </a:ext>
            </a:extLst>
          </p:cNvPr>
          <p:cNvSpPr txBox="1"/>
          <p:nvPr/>
        </p:nvSpPr>
        <p:spPr>
          <a:xfrm>
            <a:off x="1034633" y="1441188"/>
            <a:ext cx="11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22C55-B20B-4D38-B4EC-5A2FE6D35B13}"/>
              </a:ext>
            </a:extLst>
          </p:cNvPr>
          <p:cNvSpPr txBox="1"/>
          <p:nvPr/>
        </p:nvSpPr>
        <p:spPr>
          <a:xfrm>
            <a:off x="4538414" y="1398381"/>
            <a:ext cx="11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5BCE4-B319-4969-90C7-49E6D186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554" y="1597282"/>
            <a:ext cx="5253898" cy="182751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BB9117D-608F-4D1A-8785-C668AF532D31}"/>
              </a:ext>
            </a:extLst>
          </p:cNvPr>
          <p:cNvSpPr txBox="1"/>
          <p:nvPr/>
        </p:nvSpPr>
        <p:spPr>
          <a:xfrm>
            <a:off x="8674792" y="1213715"/>
            <a:ext cx="212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PER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59EB9705-D58E-4CC0-84CC-0B9CFC5E238D}"/>
              </a:ext>
            </a:extLst>
          </p:cNvPr>
          <p:cNvSpPr/>
          <p:nvPr/>
        </p:nvSpPr>
        <p:spPr>
          <a:xfrm>
            <a:off x="11285372" y="1558972"/>
            <a:ext cx="235095" cy="1767840"/>
          </a:xfrm>
          <a:prstGeom prst="round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36EE10-7288-4081-9EEC-FC1E1ED3F05C}"/>
              </a:ext>
            </a:extLst>
          </p:cNvPr>
          <p:cNvSpPr txBox="1"/>
          <p:nvPr/>
        </p:nvSpPr>
        <p:spPr>
          <a:xfrm>
            <a:off x="2163672" y="5974397"/>
            <a:ext cx="383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removed 2000 unnecessary rows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8E9D1B-7E2C-4B85-B08D-CEF155BAA15B}"/>
              </a:ext>
            </a:extLst>
          </p:cNvPr>
          <p:cNvSpPr txBox="1"/>
          <p:nvPr/>
        </p:nvSpPr>
        <p:spPr>
          <a:xfrm>
            <a:off x="7656231" y="3408071"/>
            <a:ext cx="3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 – boxplot(seaborn library)ss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370AD9-6869-49F1-8567-E7A9E25E0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918" y="3754054"/>
            <a:ext cx="4062502" cy="26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8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  <a:ea typeface="+mj-ea"/>
                <a:cs typeface="+mj-cs"/>
              </a:rPr>
              <a:t>Cleaning The Data</a:t>
            </a:r>
            <a:endParaRPr lang="en-US" sz="4400" kern="12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293707" y="1127710"/>
            <a:ext cx="11501119" cy="535428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oogle Shape;1038;p56">
            <a:extLst>
              <a:ext uri="{FF2B5EF4-FFF2-40B4-BE49-F238E27FC236}">
                <a16:creationId xmlns:a16="http://schemas.microsoft.com/office/drawing/2014/main" id="{56129780-60BB-431B-A70F-728781790A54}"/>
              </a:ext>
            </a:extLst>
          </p:cNvPr>
          <p:cNvGrpSpPr/>
          <p:nvPr/>
        </p:nvGrpSpPr>
        <p:grpSpPr>
          <a:xfrm>
            <a:off x="1021305" y="365505"/>
            <a:ext cx="726453" cy="632638"/>
            <a:chOff x="6420813" y="3438838"/>
            <a:chExt cx="562475" cy="562475"/>
          </a:xfrm>
          <a:solidFill>
            <a:schemeClr val="accent1">
              <a:lumMod val="75000"/>
            </a:schemeClr>
          </a:solidFill>
        </p:grpSpPr>
        <p:sp>
          <p:nvSpPr>
            <p:cNvPr id="22" name="Google Shape;1039;p56">
              <a:extLst>
                <a:ext uri="{FF2B5EF4-FFF2-40B4-BE49-F238E27FC236}">
                  <a16:creationId xmlns:a16="http://schemas.microsoft.com/office/drawing/2014/main" id="{1BC9E527-0C52-44B9-B228-B24759FE9D9F}"/>
                </a:ext>
              </a:extLst>
            </p:cNvPr>
            <p:cNvSpPr/>
            <p:nvPr/>
          </p:nvSpPr>
          <p:spPr>
            <a:xfrm>
              <a:off x="6420813" y="3448188"/>
              <a:ext cx="56250" cy="375000"/>
            </a:xfrm>
            <a:custGeom>
              <a:avLst/>
              <a:gdLst/>
              <a:ahLst/>
              <a:cxnLst/>
              <a:rect l="l" t="t" r="r" b="b"/>
              <a:pathLst>
                <a:path w="2250" h="15000" extrusionOk="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0;p56">
              <a:extLst>
                <a:ext uri="{FF2B5EF4-FFF2-40B4-BE49-F238E27FC236}">
                  <a16:creationId xmlns:a16="http://schemas.microsoft.com/office/drawing/2014/main" id="{FA4757F3-AC2D-4DAC-BFEB-9A2284B6E4BD}"/>
                </a:ext>
              </a:extLst>
            </p:cNvPr>
            <p:cNvSpPr/>
            <p:nvPr/>
          </p:nvSpPr>
          <p:spPr>
            <a:xfrm>
              <a:off x="6598913" y="3663788"/>
              <a:ext cx="384375" cy="46950"/>
            </a:xfrm>
            <a:custGeom>
              <a:avLst/>
              <a:gdLst/>
              <a:ahLst/>
              <a:cxnLst/>
              <a:rect l="l" t="t" r="r" b="b"/>
              <a:pathLst>
                <a:path w="15375" h="1878" extrusionOk="0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;p56">
              <a:extLst>
                <a:ext uri="{FF2B5EF4-FFF2-40B4-BE49-F238E27FC236}">
                  <a16:creationId xmlns:a16="http://schemas.microsoft.com/office/drawing/2014/main" id="{30FAEFE8-8533-40DA-A8E1-199E2F466F62}"/>
                </a:ext>
              </a:extLst>
            </p:cNvPr>
            <p:cNvSpPr/>
            <p:nvPr/>
          </p:nvSpPr>
          <p:spPr>
            <a:xfrm>
              <a:off x="6609988" y="3729313"/>
              <a:ext cx="352825" cy="272000"/>
            </a:xfrm>
            <a:custGeom>
              <a:avLst/>
              <a:gdLst/>
              <a:ahLst/>
              <a:cxnLst/>
              <a:rect l="l" t="t" r="r" b="b"/>
              <a:pathLst>
                <a:path w="14113" h="10880" extrusionOk="0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2;p56">
              <a:extLst>
                <a:ext uri="{FF2B5EF4-FFF2-40B4-BE49-F238E27FC236}">
                  <a16:creationId xmlns:a16="http://schemas.microsoft.com/office/drawing/2014/main" id="{AC195036-A776-417E-A10E-6A60ED5635D6}"/>
                </a:ext>
              </a:extLst>
            </p:cNvPr>
            <p:cNvSpPr/>
            <p:nvPr/>
          </p:nvSpPr>
          <p:spPr>
            <a:xfrm>
              <a:off x="6495763" y="3663788"/>
              <a:ext cx="84450" cy="121900"/>
            </a:xfrm>
            <a:custGeom>
              <a:avLst/>
              <a:gdLst/>
              <a:ahLst/>
              <a:cxnLst/>
              <a:rect l="l" t="t" r="r" b="b"/>
              <a:pathLst>
                <a:path w="3378" h="4876" extrusionOk="0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3;p56">
              <a:extLst>
                <a:ext uri="{FF2B5EF4-FFF2-40B4-BE49-F238E27FC236}">
                  <a16:creationId xmlns:a16="http://schemas.microsoft.com/office/drawing/2014/main" id="{5BC0A7BC-03A0-446A-80D5-D73160FA6C9C}"/>
                </a:ext>
              </a:extLst>
            </p:cNvPr>
            <p:cNvSpPr/>
            <p:nvPr/>
          </p:nvSpPr>
          <p:spPr>
            <a:xfrm>
              <a:off x="6845338" y="3548738"/>
              <a:ext cx="44250" cy="77225"/>
            </a:xfrm>
            <a:custGeom>
              <a:avLst/>
              <a:gdLst/>
              <a:ahLst/>
              <a:cxnLst/>
              <a:rect l="l" t="t" r="r" b="b"/>
              <a:pathLst>
                <a:path w="1770" h="3089" extrusionOk="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56">
              <a:extLst>
                <a:ext uri="{FF2B5EF4-FFF2-40B4-BE49-F238E27FC236}">
                  <a16:creationId xmlns:a16="http://schemas.microsoft.com/office/drawing/2014/main" id="{6C4ACFA3-F61F-442B-B046-4D3EDF3A54D6}"/>
                </a:ext>
              </a:extLst>
            </p:cNvPr>
            <p:cNvSpPr/>
            <p:nvPr/>
          </p:nvSpPr>
          <p:spPr>
            <a:xfrm>
              <a:off x="6845888" y="3485413"/>
              <a:ext cx="39125" cy="50850"/>
            </a:xfrm>
            <a:custGeom>
              <a:avLst/>
              <a:gdLst/>
              <a:ahLst/>
              <a:cxnLst/>
              <a:rect l="l" t="t" r="r" b="b"/>
              <a:pathLst>
                <a:path w="1565" h="2034" extrusionOk="0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56">
              <a:extLst>
                <a:ext uri="{FF2B5EF4-FFF2-40B4-BE49-F238E27FC236}">
                  <a16:creationId xmlns:a16="http://schemas.microsoft.com/office/drawing/2014/main" id="{8FE0F256-1F09-4CD0-A580-349A5652808E}"/>
                </a:ext>
              </a:extLst>
            </p:cNvPr>
            <p:cNvSpPr/>
            <p:nvPr/>
          </p:nvSpPr>
          <p:spPr>
            <a:xfrm>
              <a:off x="6786463" y="3441938"/>
              <a:ext cx="58175" cy="86400"/>
            </a:xfrm>
            <a:custGeom>
              <a:avLst/>
              <a:gdLst/>
              <a:ahLst/>
              <a:cxnLst/>
              <a:rect l="l" t="t" r="r" b="b"/>
              <a:pathLst>
                <a:path w="2327" h="3456" extrusionOk="0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56">
              <a:extLst>
                <a:ext uri="{FF2B5EF4-FFF2-40B4-BE49-F238E27FC236}">
                  <a16:creationId xmlns:a16="http://schemas.microsoft.com/office/drawing/2014/main" id="{4343EEC7-59F9-44F1-8A9B-194E569C3B2E}"/>
                </a:ext>
              </a:extLst>
            </p:cNvPr>
            <p:cNvSpPr/>
            <p:nvPr/>
          </p:nvSpPr>
          <p:spPr>
            <a:xfrm>
              <a:off x="6731213" y="3545438"/>
              <a:ext cx="61400" cy="90200"/>
            </a:xfrm>
            <a:custGeom>
              <a:avLst/>
              <a:gdLst/>
              <a:ahLst/>
              <a:cxnLst/>
              <a:rect l="l" t="t" r="r" b="b"/>
              <a:pathLst>
                <a:path w="2456" h="3608" extrusionOk="0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56">
              <a:extLst>
                <a:ext uri="{FF2B5EF4-FFF2-40B4-BE49-F238E27FC236}">
                  <a16:creationId xmlns:a16="http://schemas.microsoft.com/office/drawing/2014/main" id="{345FBBB9-C882-435E-B609-26AA689D0B82}"/>
                </a:ext>
              </a:extLst>
            </p:cNvPr>
            <p:cNvSpPr/>
            <p:nvPr/>
          </p:nvSpPr>
          <p:spPr>
            <a:xfrm>
              <a:off x="6807263" y="3546088"/>
              <a:ext cx="52275" cy="89550"/>
            </a:xfrm>
            <a:custGeom>
              <a:avLst/>
              <a:gdLst/>
              <a:ahLst/>
              <a:cxnLst/>
              <a:rect l="l" t="t" r="r" b="b"/>
              <a:pathLst>
                <a:path w="2091" h="3582" extrusionOk="0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56">
              <a:extLst>
                <a:ext uri="{FF2B5EF4-FFF2-40B4-BE49-F238E27FC236}">
                  <a16:creationId xmlns:a16="http://schemas.microsoft.com/office/drawing/2014/main" id="{71DF0881-D698-4D96-A21E-5C8E541D96AC}"/>
                </a:ext>
              </a:extLst>
            </p:cNvPr>
            <p:cNvSpPr/>
            <p:nvPr/>
          </p:nvSpPr>
          <p:spPr>
            <a:xfrm>
              <a:off x="6710588" y="3438838"/>
              <a:ext cx="79275" cy="88550"/>
            </a:xfrm>
            <a:custGeom>
              <a:avLst/>
              <a:gdLst/>
              <a:ahLst/>
              <a:cxnLst/>
              <a:rect l="l" t="t" r="r" b="b"/>
              <a:pathLst>
                <a:path w="3171" h="3542" extrusionOk="0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56">
              <a:extLst>
                <a:ext uri="{FF2B5EF4-FFF2-40B4-BE49-F238E27FC236}">
                  <a16:creationId xmlns:a16="http://schemas.microsoft.com/office/drawing/2014/main" id="{C1C50CB7-B34C-4764-B749-D3EC4A2F0F72}"/>
                </a:ext>
              </a:extLst>
            </p:cNvPr>
            <p:cNvSpPr/>
            <p:nvPr/>
          </p:nvSpPr>
          <p:spPr>
            <a:xfrm>
              <a:off x="6627988" y="3457363"/>
              <a:ext cx="118150" cy="97775"/>
            </a:xfrm>
            <a:custGeom>
              <a:avLst/>
              <a:gdLst/>
              <a:ahLst/>
              <a:cxnLst/>
              <a:rect l="l" t="t" r="r" b="b"/>
              <a:pathLst>
                <a:path w="4726" h="3911" extrusionOk="0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56">
              <a:extLst>
                <a:ext uri="{FF2B5EF4-FFF2-40B4-BE49-F238E27FC236}">
                  <a16:creationId xmlns:a16="http://schemas.microsoft.com/office/drawing/2014/main" id="{7634F838-AE40-4124-B40E-226C910349BF}"/>
                </a:ext>
              </a:extLst>
            </p:cNvPr>
            <p:cNvSpPr/>
            <p:nvPr/>
          </p:nvSpPr>
          <p:spPr>
            <a:xfrm>
              <a:off x="6627288" y="3547063"/>
              <a:ext cx="121675" cy="88575"/>
            </a:xfrm>
            <a:custGeom>
              <a:avLst/>
              <a:gdLst/>
              <a:ahLst/>
              <a:cxnLst/>
              <a:rect l="l" t="t" r="r" b="b"/>
              <a:pathLst>
                <a:path w="4867" h="3543" extrusionOk="0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BB9117D-608F-4D1A-8785-C668AF532D31}"/>
              </a:ext>
            </a:extLst>
          </p:cNvPr>
          <p:cNvSpPr txBox="1"/>
          <p:nvPr/>
        </p:nvSpPr>
        <p:spPr>
          <a:xfrm>
            <a:off x="7973075" y="1546300"/>
            <a:ext cx="25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Hollinger’s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41FCF-5EBD-4776-8379-BC5D77E7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29" y="1974594"/>
            <a:ext cx="8573696" cy="2238687"/>
          </a:xfrm>
          <a:prstGeom prst="rect">
            <a:avLst/>
          </a:prstGeom>
        </p:spPr>
      </p:pic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DD7E4474-6A6C-4DBB-8001-B619B623B508}"/>
              </a:ext>
            </a:extLst>
          </p:cNvPr>
          <p:cNvSpPr/>
          <p:nvPr/>
        </p:nvSpPr>
        <p:spPr>
          <a:xfrm>
            <a:off x="8717281" y="1981975"/>
            <a:ext cx="741680" cy="2119545"/>
          </a:xfrm>
          <a:prstGeom prst="round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58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Visualization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038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EEFC56-BE6E-4691-A99F-8A842A2BA583}"/>
              </a:ext>
            </a:extLst>
          </p:cNvPr>
          <p:cNvSpPr txBox="1"/>
          <p:nvPr/>
        </p:nvSpPr>
        <p:spPr>
          <a:xfrm>
            <a:off x="725607" y="1621687"/>
            <a:ext cx="1112001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visualize our data and then analyze it to try to learn more about it.</a:t>
            </a:r>
          </a:p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will use seaborn, matplotlib visual libraries.</a:t>
            </a:r>
          </a:p>
          <a:p>
            <a:pPr algn="l"/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What did we visualize?</a:t>
            </a:r>
          </a:p>
          <a:p>
            <a:pPr marL="342900" indent="-342900">
              <a:buFontTx/>
              <a:buChar char="-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dirty="0"/>
              <a:t> Data frame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MVP vs Highest PER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We examine our data frame and visualize the correlation with a heatmap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We will take the highest correlation (above 0.6) and show them as pairplot – to have a graphical way to see the correlation.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28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288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03703" y="1305712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Our project will revolve around the basketball world in particular the NBA.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We wanted to take a world of data that we are interested in, and we went through a process to find the right research question that intrigued us while we could learn something new from it with the tools we acquired in this course.</a:t>
            </a:r>
            <a:endParaRPr lang="en-US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5" name="Google Shape;1187;p60">
            <a:extLst>
              <a:ext uri="{FF2B5EF4-FFF2-40B4-BE49-F238E27FC236}">
                <a16:creationId xmlns:a16="http://schemas.microsoft.com/office/drawing/2014/main" id="{21650418-69DF-45E7-A2CE-ACCFF07F2329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36" name="Google Shape;1188;p60">
              <a:extLst>
                <a:ext uri="{FF2B5EF4-FFF2-40B4-BE49-F238E27FC236}">
                  <a16:creationId xmlns:a16="http://schemas.microsoft.com/office/drawing/2014/main" id="{4D47EBAB-6E14-4EA8-BFE8-542552692EF0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9;p60">
              <a:extLst>
                <a:ext uri="{FF2B5EF4-FFF2-40B4-BE49-F238E27FC236}">
                  <a16:creationId xmlns:a16="http://schemas.microsoft.com/office/drawing/2014/main" id="{3FC6F69C-1647-44C9-BD29-247086DBE23D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0;p60">
              <a:extLst>
                <a:ext uri="{FF2B5EF4-FFF2-40B4-BE49-F238E27FC236}">
                  <a16:creationId xmlns:a16="http://schemas.microsoft.com/office/drawing/2014/main" id="{FC439652-0C16-4D3A-A6F1-34FA6DD6A718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1;p60">
              <a:extLst>
                <a:ext uri="{FF2B5EF4-FFF2-40B4-BE49-F238E27FC236}">
                  <a16:creationId xmlns:a16="http://schemas.microsoft.com/office/drawing/2014/main" id="{BDE1B920-6C21-4606-B895-3B86B2BBCAF4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2;p60">
              <a:extLst>
                <a:ext uri="{FF2B5EF4-FFF2-40B4-BE49-F238E27FC236}">
                  <a16:creationId xmlns:a16="http://schemas.microsoft.com/office/drawing/2014/main" id="{E47E1305-6250-484E-8F55-0612243E502C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3;p60">
              <a:extLst>
                <a:ext uri="{FF2B5EF4-FFF2-40B4-BE49-F238E27FC236}">
                  <a16:creationId xmlns:a16="http://schemas.microsoft.com/office/drawing/2014/main" id="{2B561D5F-7638-4BEA-B165-6D9F0F4AD722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4;p60">
              <a:extLst>
                <a:ext uri="{FF2B5EF4-FFF2-40B4-BE49-F238E27FC236}">
                  <a16:creationId xmlns:a16="http://schemas.microsoft.com/office/drawing/2014/main" id="{6C4F83BA-25EC-411E-AE7B-7AF7A3B7EA6C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5;p60">
              <a:extLst>
                <a:ext uri="{FF2B5EF4-FFF2-40B4-BE49-F238E27FC236}">
                  <a16:creationId xmlns:a16="http://schemas.microsoft.com/office/drawing/2014/main" id="{65E69D92-9C9B-4D78-81C0-01EAABAD54C4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6;p60">
              <a:extLst>
                <a:ext uri="{FF2B5EF4-FFF2-40B4-BE49-F238E27FC236}">
                  <a16:creationId xmlns:a16="http://schemas.microsoft.com/office/drawing/2014/main" id="{11B40A87-B708-4D7B-AE09-CE48F3ED6D7F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7;p60">
              <a:extLst>
                <a:ext uri="{FF2B5EF4-FFF2-40B4-BE49-F238E27FC236}">
                  <a16:creationId xmlns:a16="http://schemas.microsoft.com/office/drawing/2014/main" id="{FA9BF9D4-AB15-433C-A06D-66A9AAE48864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198;p60">
              <a:extLst>
                <a:ext uri="{FF2B5EF4-FFF2-40B4-BE49-F238E27FC236}">
                  <a16:creationId xmlns:a16="http://schemas.microsoft.com/office/drawing/2014/main" id="{58530751-9CE1-4E5E-9A36-4EB7481B151B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592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985255-6558-4E49-A7DA-005663E8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8" y="3084001"/>
            <a:ext cx="2678177" cy="3078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4EAE21-B132-4989-A786-FBE5283AD0F5}"/>
              </a:ext>
            </a:extLst>
          </p:cNvPr>
          <p:cNvSpPr txBox="1"/>
          <p:nvPr/>
        </p:nvSpPr>
        <p:spPr>
          <a:xfrm>
            <a:off x="3593264" y="1131681"/>
            <a:ext cx="539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Hollinger theory category</a:t>
            </a:r>
            <a:r>
              <a:rPr lang="en-US" sz="2400" b="1" dirty="0"/>
              <a:t> Data 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BC95A-8C98-4C61-A341-F15F7B20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1" y="1703359"/>
            <a:ext cx="4573342" cy="44592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36A92E-CD3A-476D-91ED-77655202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4" y="1565612"/>
            <a:ext cx="5393780" cy="1408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C2169-A0A2-454C-B8C8-83F10A907FDF}"/>
              </a:ext>
            </a:extLst>
          </p:cNvPr>
          <p:cNvSpPr txBox="1"/>
          <p:nvPr/>
        </p:nvSpPr>
        <p:spPr>
          <a:xfrm>
            <a:off x="3627120" y="3201286"/>
            <a:ext cx="2372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how many players belong to each value of Hollinger’s theory</a:t>
            </a:r>
          </a:p>
        </p:txBody>
      </p:sp>
    </p:spTree>
    <p:extLst>
      <p:ext uri="{BB962C8B-B14F-4D97-AF65-F5344CB8AC3E}">
        <p14:creationId xmlns:p14="http://schemas.microsoft.com/office/powerpoint/2010/main" val="14743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507" y="1107390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EEFC56-BE6E-4691-A99F-8A842A2BA583}"/>
              </a:ext>
            </a:extLst>
          </p:cNvPr>
          <p:cNvSpPr txBox="1"/>
          <p:nvPr/>
        </p:nvSpPr>
        <p:spPr>
          <a:xfrm>
            <a:off x="725607" y="1599342"/>
            <a:ext cx="11120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created a new data frame that show the current year’s MVP in one column and the player with the highest PER in another.</a:t>
            </a:r>
          </a:p>
          <a:p>
            <a:pPr algn="l"/>
            <a:r>
              <a:rPr lang="en-US" sz="24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made another binary column(“We_Have_A_Match”) that gets a value of 1 if the MVP is the player with the highest PER and 0 if his not.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32A7E-3A29-466A-B033-38C6E374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" y="3300698"/>
            <a:ext cx="5468113" cy="2715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328BD6-3547-4063-AB2D-EFAE41E080F8}"/>
              </a:ext>
            </a:extLst>
          </p:cNvPr>
          <p:cNvSpPr txBox="1"/>
          <p:nvPr/>
        </p:nvSpPr>
        <p:spPr>
          <a:xfrm>
            <a:off x="6334369" y="3410109"/>
            <a:ext cx="5042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We will show visualization and more analysis about this topic in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2658668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D7071-9D6F-46FD-8E1D-C5F1944D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1" y="2683860"/>
            <a:ext cx="3486637" cy="24577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F0D070-B0EA-49D3-B105-101839532490}"/>
              </a:ext>
            </a:extLst>
          </p:cNvPr>
          <p:cNvSpPr txBox="1"/>
          <p:nvPr/>
        </p:nvSpPr>
        <p:spPr>
          <a:xfrm>
            <a:off x="725608" y="1599342"/>
            <a:ext cx="1086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examined the relationship between the player with the highest PER and the MVP of that season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6B2AB-2617-4C17-8DB4-BCF64AEF1F27}"/>
              </a:ext>
            </a:extLst>
          </p:cNvPr>
          <p:cNvSpPr txBox="1"/>
          <p:nvPr/>
        </p:nvSpPr>
        <p:spPr>
          <a:xfrm>
            <a:off x="4274756" y="2528666"/>
            <a:ext cx="70689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dirty="0">
                <a:solidFill>
                  <a:srgbClr val="000000"/>
                </a:solidFill>
                <a:effectLst/>
                <a:latin typeface="Helvetica Neue"/>
              </a:rPr>
              <a:t>We notice that as we go up in years the connection between the PER and the MVP is stronger.</a:t>
            </a: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Why is that?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The NBA changed the rules around the 1990s-2000s(calling more fouls – increased free throws, banning the use of elbows).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But the big change happened around 2004 when they started to implement those rules and added even more.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(source : </a:t>
            </a:r>
            <a:r>
              <a:rPr lang="en-US" sz="2000" dirty="0">
                <a:solidFill>
                  <a:srgbClr val="000000"/>
                </a:solidFill>
                <a:latin typeface="Helvetica Neue"/>
                <a:hlinkClick r:id="rId3"/>
              </a:rPr>
              <a:t>ttps://en.wikipedia.org/wiki/Player_efficiency_rating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Helvetica Neue"/>
              </a:rPr>
              <a:t>We can infer from these rule change the MVP to High PER correlation.</a:t>
            </a:r>
          </a:p>
        </p:txBody>
      </p:sp>
    </p:spTree>
    <p:extLst>
      <p:ext uri="{BB962C8B-B14F-4D97-AF65-F5344CB8AC3E}">
        <p14:creationId xmlns:p14="http://schemas.microsoft.com/office/powerpoint/2010/main" val="140325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4463389" y="114325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MVP vs Highest PER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F0D070-B0EA-49D3-B105-101839532490}"/>
              </a:ext>
            </a:extLst>
          </p:cNvPr>
          <p:cNvSpPr txBox="1"/>
          <p:nvPr/>
        </p:nvSpPr>
        <p:spPr>
          <a:xfrm>
            <a:off x="6268720" y="1599342"/>
            <a:ext cx="532384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examined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what percentage of MVP players have the highest PER of their season in the last 30 years.</a:t>
            </a: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We can see that almost half of the MVPs had the highest PER in the league – that’s an amazing stat!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Note</a:t>
            </a:r>
            <a:r>
              <a:rPr lang="en-US" sz="2000" dirty="0">
                <a:solidFill>
                  <a:srgbClr val="000000"/>
                </a:solidFill>
              </a:rPr>
              <a:t> : (The NBA MVP is chosen by a voting panel 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of sportswriters and broadcasters throughout the United States and Canada)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endParaRPr lang="en-US" sz="2000" i="0" dirty="0">
              <a:solidFill>
                <a:srgbClr val="000000"/>
              </a:solidFill>
              <a:effectLst/>
            </a:endParaRP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38138-DE6C-4BD2-BCF6-E0596675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41" y="1819547"/>
            <a:ext cx="5048955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7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CE4508"/>
                </a:solidFill>
                <a:latin typeface="Berlin Sans FB Demi" panose="020E0802020502020306" pitchFamily="34" charset="0"/>
                <a:ea typeface="+mj-ea"/>
                <a:cs typeface="+mj-cs"/>
              </a:rPr>
              <a:t>Visualization</a:t>
            </a:r>
            <a:endParaRPr lang="en-US" sz="4400" kern="1200" dirty="0">
              <a:solidFill>
                <a:srgbClr val="CE4508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oogle Shape;824;p53">
            <a:extLst>
              <a:ext uri="{FF2B5EF4-FFF2-40B4-BE49-F238E27FC236}">
                <a16:creationId xmlns:a16="http://schemas.microsoft.com/office/drawing/2014/main" id="{F1369F2F-4B34-4BB2-8EA6-A2AC3E5FE67B}"/>
              </a:ext>
            </a:extLst>
          </p:cNvPr>
          <p:cNvGrpSpPr/>
          <p:nvPr/>
        </p:nvGrpSpPr>
        <p:grpSpPr>
          <a:xfrm>
            <a:off x="10451514" y="240476"/>
            <a:ext cx="899631" cy="808128"/>
            <a:chOff x="3036488" y="880813"/>
            <a:chExt cx="578350" cy="519525"/>
          </a:xfrm>
          <a:solidFill>
            <a:srgbClr val="CE4508"/>
          </a:solidFill>
        </p:grpSpPr>
        <p:sp>
          <p:nvSpPr>
            <p:cNvPr id="48" name="Google Shape;825;p53">
              <a:extLst>
                <a:ext uri="{FF2B5EF4-FFF2-40B4-BE49-F238E27FC236}">
                  <a16:creationId xmlns:a16="http://schemas.microsoft.com/office/drawing/2014/main" id="{6A18071B-8087-436D-B2EA-86D692F4A833}"/>
                </a:ext>
              </a:extLst>
            </p:cNvPr>
            <p:cNvSpPr/>
            <p:nvPr/>
          </p:nvSpPr>
          <p:spPr>
            <a:xfrm>
              <a:off x="3036488" y="959738"/>
              <a:ext cx="578350" cy="361675"/>
            </a:xfrm>
            <a:custGeom>
              <a:avLst/>
              <a:gdLst/>
              <a:ahLst/>
              <a:cxnLst/>
              <a:rect l="l" t="t" r="r" b="b"/>
              <a:pathLst>
                <a:path w="23134" h="14467" extrusionOk="0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53">
              <a:extLst>
                <a:ext uri="{FF2B5EF4-FFF2-40B4-BE49-F238E27FC236}">
                  <a16:creationId xmlns:a16="http://schemas.microsoft.com/office/drawing/2014/main" id="{B1330738-DAD5-4676-A903-BC3C7FC5564D}"/>
                </a:ext>
              </a:extLst>
            </p:cNvPr>
            <p:cNvSpPr/>
            <p:nvPr/>
          </p:nvSpPr>
          <p:spPr>
            <a:xfrm>
              <a:off x="3317438" y="880813"/>
              <a:ext cx="263925" cy="217175"/>
            </a:xfrm>
            <a:custGeom>
              <a:avLst/>
              <a:gdLst/>
              <a:ahLst/>
              <a:cxnLst/>
              <a:rect l="l" t="t" r="r" b="b"/>
              <a:pathLst>
                <a:path w="10557" h="8687" extrusionOk="0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7;p53">
              <a:extLst>
                <a:ext uri="{FF2B5EF4-FFF2-40B4-BE49-F238E27FC236}">
                  <a16:creationId xmlns:a16="http://schemas.microsoft.com/office/drawing/2014/main" id="{DBF9E442-2F3F-44CF-BCA9-96A961E06DE9}"/>
                </a:ext>
              </a:extLst>
            </p:cNvPr>
            <p:cNvSpPr/>
            <p:nvPr/>
          </p:nvSpPr>
          <p:spPr>
            <a:xfrm>
              <a:off x="3069038" y="1173238"/>
              <a:ext cx="265675" cy="227100"/>
            </a:xfrm>
            <a:custGeom>
              <a:avLst/>
              <a:gdLst/>
              <a:ahLst/>
              <a:cxnLst/>
              <a:rect l="l" t="t" r="r" b="b"/>
              <a:pathLst>
                <a:path w="10627" h="9084" extrusionOk="0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5333CB-871C-4BE0-A919-C7A53B8DE245}"/>
              </a:ext>
            </a:extLst>
          </p:cNvPr>
          <p:cNvSpPr txBox="1"/>
          <p:nvPr/>
        </p:nvSpPr>
        <p:spPr>
          <a:xfrm>
            <a:off x="1350324" y="1211690"/>
            <a:ext cx="410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Hashmap PER row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C04C95-5484-4A06-9497-0F82564C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34" y="1721478"/>
            <a:ext cx="10212225" cy="5144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895140" y="2303644"/>
            <a:ext cx="62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 pairplot with high correlation columns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4B134-0339-4671-A0CB-ED3B95E0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8" y="2877729"/>
            <a:ext cx="11051386" cy="21463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1E05F5-103D-4952-877D-A6A31B476A78}"/>
              </a:ext>
            </a:extLst>
          </p:cNvPr>
          <p:cNvSpPr txBox="1"/>
          <p:nvPr/>
        </p:nvSpPr>
        <p:spPr>
          <a:xfrm>
            <a:off x="895140" y="5229738"/>
            <a:ext cx="94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can see that the correlation is close to linear but its not </a:t>
            </a:r>
            <a:r>
              <a:rPr lang="en-US" sz="2400" b="1" dirty="0" err="1"/>
              <a:t>completly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423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Machine Learning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152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4202" y="1116632"/>
            <a:ext cx="11501119" cy="5264740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713582" y="1464527"/>
            <a:ext cx="1121282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need to solve two problems:</a:t>
            </a:r>
          </a:p>
          <a:p>
            <a:r>
              <a:rPr lang="en-US" sz="2400" dirty="0"/>
              <a:t>1.Predict a player’s PER based on his stats</a:t>
            </a:r>
          </a:p>
          <a:p>
            <a:r>
              <a:rPr lang="en-US" sz="2400" dirty="0"/>
              <a:t>2.Predict a player’s PER in his next year based on his stats(Future PER)</a:t>
            </a:r>
          </a:p>
          <a:p>
            <a:endParaRPr lang="en-US" sz="2400" dirty="0"/>
          </a:p>
          <a:p>
            <a:r>
              <a:rPr lang="en-US" sz="2800" b="1" dirty="0"/>
              <a:t>How we did it?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used linear regression that belongs to the library sklearn.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get rid of categorial columns /columns we don’t need for our model.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split our data using train_test_split function without our PER column/Future PER column.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 train our model and try to predict the PER/Future PER.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Try to improve with other algorithms and methods.</a:t>
            </a:r>
          </a:p>
          <a:p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19361" y="272763"/>
            <a:ext cx="904240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7073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2679406" y="117930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ECB69BC-A637-4AD0-8193-F2279E6B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3" y="2711530"/>
            <a:ext cx="4508923" cy="2902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5C8B22-050E-40BD-AB01-887769CE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433" y="2368569"/>
            <a:ext cx="2743583" cy="3724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74665C-6AC7-468C-B45C-601BFA4C4140}"/>
              </a:ext>
            </a:extLst>
          </p:cNvPr>
          <p:cNvSpPr txBox="1"/>
          <p:nvPr/>
        </p:nvSpPr>
        <p:spPr>
          <a:xfrm>
            <a:off x="8370220" y="1664436"/>
            <a:ext cx="345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 what is the real PER and what is the predicted 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8A0B10-FEF7-4A15-9E40-BF1302AE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60" y="3963741"/>
            <a:ext cx="3803404" cy="23435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E66F1AD-3B0B-428B-ACC5-9592E9B7F4F6}"/>
              </a:ext>
            </a:extLst>
          </p:cNvPr>
          <p:cNvSpPr txBox="1"/>
          <p:nvPr/>
        </p:nvSpPr>
        <p:spPr>
          <a:xfrm>
            <a:off x="5289077" y="3156873"/>
            <a:ext cx="345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to sea actual vs predicted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E9F019-8F57-4AB7-BDAA-438D3C1DB831}"/>
              </a:ext>
            </a:extLst>
          </p:cNvPr>
          <p:cNvSpPr txBox="1"/>
          <p:nvPr/>
        </p:nvSpPr>
        <p:spPr>
          <a:xfrm>
            <a:off x="551969" y="1987601"/>
            <a:ext cx="4216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– r^2 is 0.88 which is accurate</a:t>
            </a:r>
          </a:p>
        </p:txBody>
      </p:sp>
    </p:spTree>
    <p:extLst>
      <p:ext uri="{BB962C8B-B14F-4D97-AF65-F5344CB8AC3E}">
        <p14:creationId xmlns:p14="http://schemas.microsoft.com/office/powerpoint/2010/main" val="1243611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2679406" y="117930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8E9F019-8F57-4AB7-BDAA-438D3C1DB831}"/>
              </a:ext>
            </a:extLst>
          </p:cNvPr>
          <p:cNvSpPr txBox="1"/>
          <p:nvPr/>
        </p:nvSpPr>
        <p:spPr>
          <a:xfrm>
            <a:off x="551969" y="1987601"/>
            <a:ext cx="421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try to more algorithms : 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Decision Tree Regressor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Random Forest Regressor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90BA1-7126-4BE2-A826-C2BFE2CC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25" y="4259290"/>
            <a:ext cx="3334215" cy="1019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D6E697-99C3-4604-AB8B-F90188B57380}"/>
              </a:ext>
            </a:extLst>
          </p:cNvPr>
          <p:cNvSpPr txBox="1"/>
          <p:nvPr/>
        </p:nvSpPr>
        <p:spPr>
          <a:xfrm>
            <a:off x="573335" y="3385673"/>
            <a:ext cx="421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 that the linear regression is the best algorithm from the three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8023C-8F77-4F31-B3EE-8BAAC132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35" y="1781684"/>
            <a:ext cx="2381040" cy="1475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F4478-9A89-4671-AF6B-7068B535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283" y="3311815"/>
            <a:ext cx="2296787" cy="14757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E262E7-63AC-40BC-A202-F1F1F3C84C07}"/>
              </a:ext>
            </a:extLst>
          </p:cNvPr>
          <p:cNvCxnSpPr/>
          <p:nvPr/>
        </p:nvCxnSpPr>
        <p:spPr>
          <a:xfrm>
            <a:off x="3497243" y="2437583"/>
            <a:ext cx="386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9E6E8D-D2FB-42DB-B66A-174B6465E5FC}"/>
              </a:ext>
            </a:extLst>
          </p:cNvPr>
          <p:cNvCxnSpPr>
            <a:cxnSpLocks/>
          </p:cNvCxnSpPr>
          <p:nvPr/>
        </p:nvCxnSpPr>
        <p:spPr>
          <a:xfrm>
            <a:off x="3738880" y="2722880"/>
            <a:ext cx="3788949" cy="70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671048B-F20F-474A-8D8A-AFFC7C4E9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169" y="3529002"/>
            <a:ext cx="2803660" cy="280366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6CC2273-7A46-420A-BA4F-BABE97592820}"/>
              </a:ext>
            </a:extLst>
          </p:cNvPr>
          <p:cNvSpPr/>
          <p:nvPr/>
        </p:nvSpPr>
        <p:spPr>
          <a:xfrm>
            <a:off x="4582160" y="5183071"/>
            <a:ext cx="1168400" cy="1367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4046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765828" y="1745063"/>
            <a:ext cx="1035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First, we had to create the columns Future PER which contain the PER for the next year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FFE63-93F4-443F-BB0E-F6571F9A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72" y="2240134"/>
            <a:ext cx="8477491" cy="2063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56FCE-C187-4788-8464-AE77A6E1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38" y="4269622"/>
            <a:ext cx="9039538" cy="21997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C51E28-82C3-4E39-BEFD-E30FBF1BDAFD}"/>
              </a:ext>
            </a:extLst>
          </p:cNvPr>
          <p:cNvSpPr/>
          <p:nvPr/>
        </p:nvSpPr>
        <p:spPr>
          <a:xfrm>
            <a:off x="8412938" y="2569498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D5A1AF-437D-4336-A71D-E85B270A5191}"/>
              </a:ext>
            </a:extLst>
          </p:cNvPr>
          <p:cNvSpPr/>
          <p:nvPr/>
        </p:nvSpPr>
        <p:spPr>
          <a:xfrm>
            <a:off x="9266378" y="5324373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6BD457-20B6-43E9-B15F-313828EC0828}"/>
              </a:ext>
            </a:extLst>
          </p:cNvPr>
          <p:cNvSpPr/>
          <p:nvPr/>
        </p:nvSpPr>
        <p:spPr>
          <a:xfrm>
            <a:off x="8424064" y="2904307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44FA5-8CC0-4B9E-9E37-0A5D61AD7F1B}"/>
              </a:ext>
            </a:extLst>
          </p:cNvPr>
          <p:cNvSpPr/>
          <p:nvPr/>
        </p:nvSpPr>
        <p:spPr>
          <a:xfrm>
            <a:off x="9266391" y="5616178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4A3115-6AC1-42DB-BEB4-30D2F4341136}"/>
              </a:ext>
            </a:extLst>
          </p:cNvPr>
          <p:cNvSpPr/>
          <p:nvPr/>
        </p:nvSpPr>
        <p:spPr>
          <a:xfrm>
            <a:off x="8412938" y="3238722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AE9648-F8B5-4597-BC89-15C86EE4BD94}"/>
              </a:ext>
            </a:extLst>
          </p:cNvPr>
          <p:cNvSpPr/>
          <p:nvPr/>
        </p:nvSpPr>
        <p:spPr>
          <a:xfrm>
            <a:off x="9266378" y="5946142"/>
            <a:ext cx="541020" cy="29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0A6FF3-4123-427B-B46E-F057F7EA1BC3}"/>
              </a:ext>
            </a:extLst>
          </p:cNvPr>
          <p:cNvCxnSpPr/>
          <p:nvPr/>
        </p:nvCxnSpPr>
        <p:spPr>
          <a:xfrm>
            <a:off x="8965084" y="3052118"/>
            <a:ext cx="392276" cy="208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11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03703" y="1305712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The NBA has a lot of interesting statistics but there is a statistic that combines them all under the name PER.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/>
                </a:solidFill>
                <a:latin typeface="Georgia" panose="02040502050405020303" pitchFamily="18" charset="0"/>
              </a:rPr>
              <a:t>We will use it to estimate the success of the players in their season.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Further explanation of the PER figure in the next slide.</a:t>
            </a:r>
          </a:p>
        </p:txBody>
      </p:sp>
      <p:grpSp>
        <p:nvGrpSpPr>
          <p:cNvPr id="27" name="Google Shape;1187;p60">
            <a:extLst>
              <a:ext uri="{FF2B5EF4-FFF2-40B4-BE49-F238E27FC236}">
                <a16:creationId xmlns:a16="http://schemas.microsoft.com/office/drawing/2014/main" id="{D7A134F2-5612-4A4D-A83C-061CEF4FDB7D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28" name="Google Shape;1188;p60">
              <a:extLst>
                <a:ext uri="{FF2B5EF4-FFF2-40B4-BE49-F238E27FC236}">
                  <a16:creationId xmlns:a16="http://schemas.microsoft.com/office/drawing/2014/main" id="{93F5ECCA-E0B9-4336-BB46-590C40761C5D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9;p60">
              <a:extLst>
                <a:ext uri="{FF2B5EF4-FFF2-40B4-BE49-F238E27FC236}">
                  <a16:creationId xmlns:a16="http://schemas.microsoft.com/office/drawing/2014/main" id="{26C48720-ED63-4ED8-9070-FEC4367004EB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0;p60">
              <a:extLst>
                <a:ext uri="{FF2B5EF4-FFF2-40B4-BE49-F238E27FC236}">
                  <a16:creationId xmlns:a16="http://schemas.microsoft.com/office/drawing/2014/main" id="{D264562E-2E31-4823-B9AD-E154BF4B98AD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1;p60">
              <a:extLst>
                <a:ext uri="{FF2B5EF4-FFF2-40B4-BE49-F238E27FC236}">
                  <a16:creationId xmlns:a16="http://schemas.microsoft.com/office/drawing/2014/main" id="{7A03CE17-6616-4747-8770-099B3971CBD3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2;p60">
              <a:extLst>
                <a:ext uri="{FF2B5EF4-FFF2-40B4-BE49-F238E27FC236}">
                  <a16:creationId xmlns:a16="http://schemas.microsoft.com/office/drawing/2014/main" id="{17A14559-B289-4F7C-A990-FF554DE718DF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3;p60">
              <a:extLst>
                <a:ext uri="{FF2B5EF4-FFF2-40B4-BE49-F238E27FC236}">
                  <a16:creationId xmlns:a16="http://schemas.microsoft.com/office/drawing/2014/main" id="{0E0654A6-F41F-4A6E-95A5-54BD841B9285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4;p60">
              <a:extLst>
                <a:ext uri="{FF2B5EF4-FFF2-40B4-BE49-F238E27FC236}">
                  <a16:creationId xmlns:a16="http://schemas.microsoft.com/office/drawing/2014/main" id="{FF3CBEE0-18A1-44EF-99AC-A190273E5A62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5;p60">
              <a:extLst>
                <a:ext uri="{FF2B5EF4-FFF2-40B4-BE49-F238E27FC236}">
                  <a16:creationId xmlns:a16="http://schemas.microsoft.com/office/drawing/2014/main" id="{E33B09A2-D742-4342-8E0B-D8E05D5B7263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6;p60">
              <a:extLst>
                <a:ext uri="{FF2B5EF4-FFF2-40B4-BE49-F238E27FC236}">
                  <a16:creationId xmlns:a16="http://schemas.microsoft.com/office/drawing/2014/main" id="{53940929-7D7C-4A32-A929-178F74126F1D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7;p60">
              <a:extLst>
                <a:ext uri="{FF2B5EF4-FFF2-40B4-BE49-F238E27FC236}">
                  <a16:creationId xmlns:a16="http://schemas.microsoft.com/office/drawing/2014/main" id="{2EA5CC41-54E4-436A-860B-711A45E251FD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98;p60">
              <a:extLst>
                <a:ext uri="{FF2B5EF4-FFF2-40B4-BE49-F238E27FC236}">
                  <a16:creationId xmlns:a16="http://schemas.microsoft.com/office/drawing/2014/main" id="{26266764-3AEC-486A-BE5F-3EC8434DBDB7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923EB5B-9928-43CC-AA82-FE439399E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8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506393" y="1745459"/>
            <a:ext cx="1099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Second ,we will create a model from 1990 to 2020 because we don’t have the future PER of 2021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The same way we did to the previous problem, and check all the algorithms and actual vs predicted graphs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00EE5-7EA4-417B-97BB-162EF340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48" y="2720475"/>
            <a:ext cx="4114713" cy="1984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C20C6-A70D-40EB-90A9-ABFE7F95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92" y="4799837"/>
            <a:ext cx="1855176" cy="1224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E3991-E258-4BF3-B1E4-BA9B595FF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203" y="2448781"/>
            <a:ext cx="2582945" cy="2376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9DC443-C55D-4B83-B3E0-2CFBF309F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134" y="5034705"/>
            <a:ext cx="1953641" cy="1243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D8077F-78FB-471D-8D80-CF51A8C50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970" y="2491924"/>
            <a:ext cx="2276735" cy="2507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4B2A8E-2AAE-4DAD-9026-EAA3B732E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557" y="5082531"/>
            <a:ext cx="2014279" cy="13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9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371354" y="1155095"/>
            <a:ext cx="1031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a player’s PER in his next year based on his stats</a:t>
            </a:r>
            <a:endParaRPr lang="en-US" b="1" dirty="0"/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506393" y="1745459"/>
            <a:ext cx="1099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can see that the best algorithm is the linear regression but its r^2 score is 0.667 after all the improvements we could make. That’s not ideal but not bad either.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C9EC5-80D8-49E3-AB15-0DC84DD5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17" y="2827361"/>
            <a:ext cx="3410426" cy="1171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5B8CC-8F93-4B10-98B3-1DBE4772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25" y="2632551"/>
            <a:ext cx="3262732" cy="31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9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571477" y="1196966"/>
            <a:ext cx="1031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predicting the 2021-2022 MVP based on the highest PER value</a:t>
            </a:r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389564E-B41D-4631-9EF6-A6626C8A54A6}"/>
              </a:ext>
            </a:extLst>
          </p:cNvPr>
          <p:cNvSpPr txBox="1"/>
          <p:nvPr/>
        </p:nvSpPr>
        <p:spPr>
          <a:xfrm>
            <a:off x="770553" y="1754012"/>
            <a:ext cx="49801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will use the model we trained for the Future PER and we will apply it on our current year: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 created a data frame of players who play is 2021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And we will use the model we to predict the 2022 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player with the highest PER has a good chance of winning the MVP next year (assuming the model predicted correctly but there is always room for error)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2DFA8-6259-404C-8C35-FDE942E7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74" y="1831823"/>
            <a:ext cx="5636520" cy="32528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4EBBB2-8CC3-4004-B69F-86E6DFDDE7C7}"/>
              </a:ext>
            </a:extLst>
          </p:cNvPr>
          <p:cNvSpPr txBox="1"/>
          <p:nvPr/>
        </p:nvSpPr>
        <p:spPr>
          <a:xfrm>
            <a:off x="1294211" y="5371583"/>
            <a:ext cx="950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 Neue"/>
              </a:rPr>
              <a:t>And the predicted 2021-2022 NBA MVP IS…….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9C6FBDA-15E2-43CE-BDA9-007EB9A41C20}"/>
              </a:ext>
            </a:extLst>
          </p:cNvPr>
          <p:cNvSpPr/>
          <p:nvPr/>
        </p:nvSpPr>
        <p:spPr>
          <a:xfrm>
            <a:off x="6091431" y="3397249"/>
            <a:ext cx="4932169" cy="142241"/>
          </a:xfrm>
          <a:prstGeom prst="round1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9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E1DAF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7030A0"/>
                </a:solidFill>
                <a:latin typeface="Berlin Sans FB Demi" panose="020E0802020502020306" pitchFamily="34" charset="0"/>
                <a:ea typeface="+mj-ea"/>
                <a:cs typeface="+mj-cs"/>
              </a:rPr>
              <a:t>Machine Learning</a:t>
            </a:r>
            <a:endParaRPr lang="en-US" sz="4400" kern="1200" dirty="0">
              <a:solidFill>
                <a:srgbClr val="7030A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rgbClr val="C69B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07A71-473D-458E-8AC3-90307722CF85}"/>
              </a:ext>
            </a:extLst>
          </p:cNvPr>
          <p:cNvSpPr txBox="1"/>
          <p:nvPr/>
        </p:nvSpPr>
        <p:spPr>
          <a:xfrm>
            <a:off x="1571477" y="1196966"/>
            <a:ext cx="1031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predicting the 2021-2022 MVP based on the highest PER value</a:t>
            </a:r>
          </a:p>
        </p:txBody>
      </p:sp>
      <p:grpSp>
        <p:nvGrpSpPr>
          <p:cNvPr id="36" name="Google Shape;1199;p60">
            <a:extLst>
              <a:ext uri="{FF2B5EF4-FFF2-40B4-BE49-F238E27FC236}">
                <a16:creationId xmlns:a16="http://schemas.microsoft.com/office/drawing/2014/main" id="{BDED810D-BC8E-4DC7-AA76-4ABA144434E7}"/>
              </a:ext>
            </a:extLst>
          </p:cNvPr>
          <p:cNvGrpSpPr/>
          <p:nvPr/>
        </p:nvGrpSpPr>
        <p:grpSpPr>
          <a:xfrm>
            <a:off x="10138553" y="272763"/>
            <a:ext cx="885047" cy="790105"/>
            <a:chOff x="2928338" y="3450288"/>
            <a:chExt cx="562575" cy="502225"/>
          </a:xfrm>
          <a:solidFill>
            <a:srgbClr val="C69BFF"/>
          </a:solidFill>
        </p:grpSpPr>
        <p:sp>
          <p:nvSpPr>
            <p:cNvPr id="37" name="Google Shape;1200;p60">
              <a:extLst>
                <a:ext uri="{FF2B5EF4-FFF2-40B4-BE49-F238E27FC236}">
                  <a16:creationId xmlns:a16="http://schemas.microsoft.com/office/drawing/2014/main" id="{BEB5379C-0BF3-4627-936F-4C6C760FCAF9}"/>
                </a:ext>
              </a:extLst>
            </p:cNvPr>
            <p:cNvSpPr/>
            <p:nvPr/>
          </p:nvSpPr>
          <p:spPr>
            <a:xfrm>
              <a:off x="3239838" y="3503863"/>
              <a:ext cx="62375" cy="92675"/>
            </a:xfrm>
            <a:custGeom>
              <a:avLst/>
              <a:gdLst/>
              <a:ahLst/>
              <a:cxnLst/>
              <a:rect l="l" t="t" r="r" b="b"/>
              <a:pathLst>
                <a:path w="2495" h="3707" extrusionOk="0">
                  <a:moveTo>
                    <a:pt x="0" y="1"/>
                  </a:moveTo>
                  <a:lnTo>
                    <a:pt x="0" y="1"/>
                  </a:lnTo>
                  <a:cubicBezTo>
                    <a:pt x="529" y="1154"/>
                    <a:pt x="853" y="2394"/>
                    <a:pt x="952" y="3660"/>
                  </a:cubicBezTo>
                  <a:cubicBezTo>
                    <a:pt x="1221" y="3670"/>
                    <a:pt x="1483" y="3684"/>
                    <a:pt x="1747" y="3706"/>
                  </a:cubicBezTo>
                  <a:cubicBezTo>
                    <a:pt x="1814" y="2848"/>
                    <a:pt x="2069" y="2014"/>
                    <a:pt x="2494" y="1267"/>
                  </a:cubicBezTo>
                  <a:cubicBezTo>
                    <a:pt x="1783" y="640"/>
                    <a:pt x="925" y="20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1;p60">
              <a:extLst>
                <a:ext uri="{FF2B5EF4-FFF2-40B4-BE49-F238E27FC236}">
                  <a16:creationId xmlns:a16="http://schemas.microsoft.com/office/drawing/2014/main" id="{720CED86-A24F-4D4C-82B2-5DAD1B66401F}"/>
                </a:ext>
              </a:extLst>
            </p:cNvPr>
            <p:cNvSpPr/>
            <p:nvPr/>
          </p:nvSpPr>
          <p:spPr>
            <a:xfrm>
              <a:off x="3303513" y="3550488"/>
              <a:ext cx="41825" cy="54500"/>
            </a:xfrm>
            <a:custGeom>
              <a:avLst/>
              <a:gdLst/>
              <a:ahLst/>
              <a:cxnLst/>
              <a:rect l="l" t="t" r="r" b="b"/>
              <a:pathLst>
                <a:path w="1673" h="2180" extrusionOk="0">
                  <a:moveTo>
                    <a:pt x="536" y="0"/>
                  </a:moveTo>
                  <a:cubicBezTo>
                    <a:pt x="238" y="599"/>
                    <a:pt x="58" y="1245"/>
                    <a:pt x="0" y="1911"/>
                  </a:cubicBezTo>
                  <a:cubicBezTo>
                    <a:pt x="39" y="1916"/>
                    <a:pt x="82" y="1918"/>
                    <a:pt x="123" y="1923"/>
                  </a:cubicBezTo>
                  <a:cubicBezTo>
                    <a:pt x="661" y="1985"/>
                    <a:pt x="1175" y="2077"/>
                    <a:pt x="1673" y="2180"/>
                  </a:cubicBezTo>
                  <a:cubicBezTo>
                    <a:pt x="1461" y="1377"/>
                    <a:pt x="1072" y="635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2;p60">
              <a:extLst>
                <a:ext uri="{FF2B5EF4-FFF2-40B4-BE49-F238E27FC236}">
                  <a16:creationId xmlns:a16="http://schemas.microsoft.com/office/drawing/2014/main" id="{3B561120-E755-46C9-A437-A445A617EDA5}"/>
                </a:ext>
              </a:extLst>
            </p:cNvPr>
            <p:cNvSpPr/>
            <p:nvPr/>
          </p:nvSpPr>
          <p:spPr>
            <a:xfrm>
              <a:off x="3158613" y="3500513"/>
              <a:ext cx="84775" cy="94925"/>
            </a:xfrm>
            <a:custGeom>
              <a:avLst/>
              <a:gdLst/>
              <a:ahLst/>
              <a:cxnLst/>
              <a:rect l="l" t="t" r="r" b="b"/>
              <a:pathLst>
                <a:path w="3391" h="3797" extrusionOk="0">
                  <a:moveTo>
                    <a:pt x="2038" y="0"/>
                  </a:moveTo>
                  <a:cubicBezTo>
                    <a:pt x="1341" y="0"/>
                    <a:pt x="649" y="132"/>
                    <a:pt x="0" y="387"/>
                  </a:cubicBezTo>
                  <a:cubicBezTo>
                    <a:pt x="1180" y="1187"/>
                    <a:pt x="2012" y="2405"/>
                    <a:pt x="2326" y="3797"/>
                  </a:cubicBezTo>
                  <a:cubicBezTo>
                    <a:pt x="2632" y="3785"/>
                    <a:pt x="2934" y="3768"/>
                    <a:pt x="3242" y="3768"/>
                  </a:cubicBezTo>
                  <a:lnTo>
                    <a:pt x="3285" y="3768"/>
                  </a:lnTo>
                  <a:cubicBezTo>
                    <a:pt x="3321" y="3768"/>
                    <a:pt x="3355" y="3770"/>
                    <a:pt x="3391" y="3770"/>
                  </a:cubicBezTo>
                  <a:cubicBezTo>
                    <a:pt x="3199" y="2076"/>
                    <a:pt x="2764" y="671"/>
                    <a:pt x="2221" y="10"/>
                  </a:cubicBezTo>
                  <a:cubicBezTo>
                    <a:pt x="2161" y="10"/>
                    <a:pt x="2101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3;p60">
              <a:extLst>
                <a:ext uri="{FF2B5EF4-FFF2-40B4-BE49-F238E27FC236}">
                  <a16:creationId xmlns:a16="http://schemas.microsoft.com/office/drawing/2014/main" id="{1376F36B-1B0F-44C3-8D41-8A8BABA49A4A}"/>
                </a:ext>
              </a:extLst>
            </p:cNvPr>
            <p:cNvSpPr/>
            <p:nvPr/>
          </p:nvSpPr>
          <p:spPr>
            <a:xfrm>
              <a:off x="3302913" y="3618363"/>
              <a:ext cx="47350" cy="82700"/>
            </a:xfrm>
            <a:custGeom>
              <a:avLst/>
              <a:gdLst/>
              <a:ahLst/>
              <a:cxnLst/>
              <a:rect l="l" t="t" r="r" b="b"/>
              <a:pathLst>
                <a:path w="1894" h="3308" extrusionOk="0">
                  <a:moveTo>
                    <a:pt x="0" y="1"/>
                  </a:moveTo>
                  <a:cubicBezTo>
                    <a:pt x="46" y="1443"/>
                    <a:pt x="575" y="2718"/>
                    <a:pt x="1351" y="3307"/>
                  </a:cubicBezTo>
                  <a:cubicBezTo>
                    <a:pt x="1706" y="2557"/>
                    <a:pt x="1891" y="1740"/>
                    <a:pt x="1894" y="911"/>
                  </a:cubicBezTo>
                  <a:cubicBezTo>
                    <a:pt x="1894" y="712"/>
                    <a:pt x="1882" y="515"/>
                    <a:pt x="1860" y="320"/>
                  </a:cubicBezTo>
                  <a:cubicBezTo>
                    <a:pt x="1264" y="183"/>
                    <a:pt x="661" y="78"/>
                    <a:pt x="53" y="6"/>
                  </a:cubicBezTo>
                  <a:cubicBezTo>
                    <a:pt x="36" y="3"/>
                    <a:pt x="17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;p60">
              <a:extLst>
                <a:ext uri="{FF2B5EF4-FFF2-40B4-BE49-F238E27FC236}">
                  <a16:creationId xmlns:a16="http://schemas.microsoft.com/office/drawing/2014/main" id="{30EDDA97-12B7-4AFE-A037-F043FD9023A3}"/>
                </a:ext>
              </a:extLst>
            </p:cNvPr>
            <p:cNvSpPr/>
            <p:nvPr/>
          </p:nvSpPr>
          <p:spPr>
            <a:xfrm>
              <a:off x="3069988" y="3520563"/>
              <a:ext cx="126600" cy="104675"/>
            </a:xfrm>
            <a:custGeom>
              <a:avLst/>
              <a:gdLst/>
              <a:ahLst/>
              <a:cxnLst/>
              <a:rect l="l" t="t" r="r" b="b"/>
              <a:pathLst>
                <a:path w="5064" h="4187" extrusionOk="0">
                  <a:moveTo>
                    <a:pt x="2704" y="1"/>
                  </a:moveTo>
                  <a:cubicBezTo>
                    <a:pt x="1200" y="899"/>
                    <a:pt x="203" y="2447"/>
                    <a:pt x="1" y="4187"/>
                  </a:cubicBezTo>
                  <a:cubicBezTo>
                    <a:pt x="1296" y="3644"/>
                    <a:pt x="2666" y="3290"/>
                    <a:pt x="4064" y="3137"/>
                  </a:cubicBezTo>
                  <a:cubicBezTo>
                    <a:pt x="4391" y="3096"/>
                    <a:pt x="4728" y="3069"/>
                    <a:pt x="5064" y="3043"/>
                  </a:cubicBezTo>
                  <a:cubicBezTo>
                    <a:pt x="4716" y="1755"/>
                    <a:pt x="3865" y="659"/>
                    <a:pt x="2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5;p60">
              <a:extLst>
                <a:ext uri="{FF2B5EF4-FFF2-40B4-BE49-F238E27FC236}">
                  <a16:creationId xmlns:a16="http://schemas.microsoft.com/office/drawing/2014/main" id="{D21B519C-0A78-4824-930B-8C2751FED490}"/>
                </a:ext>
              </a:extLst>
            </p:cNvPr>
            <p:cNvSpPr/>
            <p:nvPr/>
          </p:nvSpPr>
          <p:spPr>
            <a:xfrm>
              <a:off x="3121538" y="3614763"/>
              <a:ext cx="124800" cy="166975"/>
            </a:xfrm>
            <a:custGeom>
              <a:avLst/>
              <a:gdLst/>
              <a:ahLst/>
              <a:cxnLst/>
              <a:rect l="l" t="t" r="r" b="b"/>
              <a:pathLst>
                <a:path w="4992" h="6679" extrusionOk="0">
                  <a:moveTo>
                    <a:pt x="4727" y="1"/>
                  </a:moveTo>
                  <a:cubicBezTo>
                    <a:pt x="4453" y="1"/>
                    <a:pt x="4184" y="17"/>
                    <a:pt x="3915" y="27"/>
                  </a:cubicBezTo>
                  <a:cubicBezTo>
                    <a:pt x="3918" y="94"/>
                    <a:pt x="3925" y="157"/>
                    <a:pt x="3925" y="224"/>
                  </a:cubicBezTo>
                  <a:cubicBezTo>
                    <a:pt x="3925" y="2447"/>
                    <a:pt x="2372" y="4470"/>
                    <a:pt x="1" y="5434"/>
                  </a:cubicBezTo>
                  <a:cubicBezTo>
                    <a:pt x="995" y="6239"/>
                    <a:pt x="2234" y="6678"/>
                    <a:pt x="3513" y="6678"/>
                  </a:cubicBezTo>
                  <a:cubicBezTo>
                    <a:pt x="3516" y="6678"/>
                    <a:pt x="3520" y="6678"/>
                    <a:pt x="3523" y="6678"/>
                  </a:cubicBezTo>
                  <a:cubicBezTo>
                    <a:pt x="3689" y="6678"/>
                    <a:pt x="3855" y="6669"/>
                    <a:pt x="4016" y="6654"/>
                  </a:cubicBezTo>
                  <a:cubicBezTo>
                    <a:pt x="4047" y="6599"/>
                    <a:pt x="4079" y="6546"/>
                    <a:pt x="4107" y="6486"/>
                  </a:cubicBezTo>
                  <a:cubicBezTo>
                    <a:pt x="4660" y="5297"/>
                    <a:pt x="4989" y="3355"/>
                    <a:pt x="4989" y="1298"/>
                  </a:cubicBezTo>
                  <a:cubicBezTo>
                    <a:pt x="4992" y="854"/>
                    <a:pt x="4972" y="426"/>
                    <a:pt x="4944" y="8"/>
                  </a:cubicBezTo>
                  <a:cubicBezTo>
                    <a:pt x="4886" y="8"/>
                    <a:pt x="4828" y="1"/>
                    <a:pt x="4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6;p60">
              <a:extLst>
                <a:ext uri="{FF2B5EF4-FFF2-40B4-BE49-F238E27FC236}">
                  <a16:creationId xmlns:a16="http://schemas.microsoft.com/office/drawing/2014/main" id="{0471C92E-C9A4-4CD0-A224-C73D0202D7B6}"/>
                </a:ext>
              </a:extLst>
            </p:cNvPr>
            <p:cNvSpPr/>
            <p:nvPr/>
          </p:nvSpPr>
          <p:spPr>
            <a:xfrm>
              <a:off x="2928338" y="3450288"/>
              <a:ext cx="562575" cy="381725"/>
            </a:xfrm>
            <a:custGeom>
              <a:avLst/>
              <a:gdLst/>
              <a:ahLst/>
              <a:cxnLst/>
              <a:rect l="l" t="t" r="r" b="b"/>
              <a:pathLst>
                <a:path w="22503" h="15269" extrusionOk="0">
                  <a:moveTo>
                    <a:pt x="6431" y="1204"/>
                  </a:moveTo>
                  <a:cubicBezTo>
                    <a:pt x="6652" y="1204"/>
                    <a:pt x="6832" y="1384"/>
                    <a:pt x="6832" y="1608"/>
                  </a:cubicBezTo>
                  <a:cubicBezTo>
                    <a:pt x="6832" y="1829"/>
                    <a:pt x="6652" y="2009"/>
                    <a:pt x="6431" y="2009"/>
                  </a:cubicBezTo>
                  <a:lnTo>
                    <a:pt x="2010" y="2009"/>
                  </a:lnTo>
                  <a:lnTo>
                    <a:pt x="2010" y="13257"/>
                  </a:lnTo>
                  <a:lnTo>
                    <a:pt x="6431" y="13257"/>
                  </a:lnTo>
                  <a:cubicBezTo>
                    <a:pt x="6652" y="13257"/>
                    <a:pt x="6832" y="13438"/>
                    <a:pt x="6832" y="13661"/>
                  </a:cubicBezTo>
                  <a:cubicBezTo>
                    <a:pt x="6832" y="13882"/>
                    <a:pt x="6652" y="14062"/>
                    <a:pt x="6431" y="14062"/>
                  </a:cubicBezTo>
                  <a:lnTo>
                    <a:pt x="1608" y="14062"/>
                  </a:lnTo>
                  <a:cubicBezTo>
                    <a:pt x="1387" y="14062"/>
                    <a:pt x="1207" y="13882"/>
                    <a:pt x="1207" y="13661"/>
                  </a:cubicBezTo>
                  <a:lnTo>
                    <a:pt x="1207" y="1608"/>
                  </a:lnTo>
                  <a:cubicBezTo>
                    <a:pt x="1207" y="1384"/>
                    <a:pt x="1387" y="1204"/>
                    <a:pt x="1608" y="1204"/>
                  </a:cubicBezTo>
                  <a:close/>
                  <a:moveTo>
                    <a:pt x="11251" y="1204"/>
                  </a:moveTo>
                  <a:cubicBezTo>
                    <a:pt x="14801" y="1204"/>
                    <a:pt x="17679" y="4083"/>
                    <a:pt x="17679" y="7634"/>
                  </a:cubicBezTo>
                  <a:cubicBezTo>
                    <a:pt x="17679" y="11184"/>
                    <a:pt x="14801" y="14062"/>
                    <a:pt x="11251" y="14062"/>
                  </a:cubicBezTo>
                  <a:cubicBezTo>
                    <a:pt x="7702" y="14058"/>
                    <a:pt x="4828" y="11181"/>
                    <a:pt x="4824" y="7634"/>
                  </a:cubicBezTo>
                  <a:cubicBezTo>
                    <a:pt x="4824" y="4083"/>
                    <a:pt x="7702" y="1204"/>
                    <a:pt x="11251" y="1204"/>
                  </a:cubicBezTo>
                  <a:close/>
                  <a:moveTo>
                    <a:pt x="20895" y="1204"/>
                  </a:moveTo>
                  <a:cubicBezTo>
                    <a:pt x="21116" y="1204"/>
                    <a:pt x="21296" y="1384"/>
                    <a:pt x="21296" y="1608"/>
                  </a:cubicBezTo>
                  <a:lnTo>
                    <a:pt x="21296" y="13661"/>
                  </a:lnTo>
                  <a:cubicBezTo>
                    <a:pt x="21296" y="13882"/>
                    <a:pt x="21116" y="14062"/>
                    <a:pt x="20895" y="14062"/>
                  </a:cubicBezTo>
                  <a:lnTo>
                    <a:pt x="15670" y="14062"/>
                  </a:lnTo>
                  <a:cubicBezTo>
                    <a:pt x="15449" y="14062"/>
                    <a:pt x="15269" y="13882"/>
                    <a:pt x="15269" y="13661"/>
                  </a:cubicBezTo>
                  <a:cubicBezTo>
                    <a:pt x="15269" y="13438"/>
                    <a:pt x="15449" y="13257"/>
                    <a:pt x="15670" y="13257"/>
                  </a:cubicBezTo>
                  <a:lnTo>
                    <a:pt x="20491" y="13257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8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404" y="0"/>
                  </a:moveTo>
                  <a:cubicBezTo>
                    <a:pt x="181" y="0"/>
                    <a:pt x="1" y="180"/>
                    <a:pt x="1" y="402"/>
                  </a:cubicBezTo>
                  <a:lnTo>
                    <a:pt x="1" y="14865"/>
                  </a:lnTo>
                  <a:cubicBezTo>
                    <a:pt x="1" y="15088"/>
                    <a:pt x="181" y="15269"/>
                    <a:pt x="404" y="15269"/>
                  </a:cubicBezTo>
                  <a:lnTo>
                    <a:pt x="22098" y="15269"/>
                  </a:lnTo>
                  <a:cubicBezTo>
                    <a:pt x="22322" y="15269"/>
                    <a:pt x="22502" y="15088"/>
                    <a:pt x="22502" y="14865"/>
                  </a:cubicBezTo>
                  <a:lnTo>
                    <a:pt x="22502" y="402"/>
                  </a:lnTo>
                  <a:cubicBezTo>
                    <a:pt x="22502" y="180"/>
                    <a:pt x="22322" y="0"/>
                    <a:pt x="22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7;p60">
              <a:extLst>
                <a:ext uri="{FF2B5EF4-FFF2-40B4-BE49-F238E27FC236}">
                  <a16:creationId xmlns:a16="http://schemas.microsoft.com/office/drawing/2014/main" id="{1A6054D1-999C-4387-82E2-9FA27D9FCC8C}"/>
                </a:ext>
              </a:extLst>
            </p:cNvPr>
            <p:cNvSpPr/>
            <p:nvPr/>
          </p:nvSpPr>
          <p:spPr>
            <a:xfrm>
              <a:off x="3245888" y="3615488"/>
              <a:ext cx="80950" cy="161325"/>
            </a:xfrm>
            <a:custGeom>
              <a:avLst/>
              <a:gdLst/>
              <a:ahLst/>
              <a:cxnLst/>
              <a:rect l="l" t="t" r="r" b="b"/>
              <a:pathLst>
                <a:path w="3238" h="6453" extrusionOk="0">
                  <a:moveTo>
                    <a:pt x="779" y="0"/>
                  </a:moveTo>
                  <a:cubicBezTo>
                    <a:pt x="808" y="404"/>
                    <a:pt x="820" y="832"/>
                    <a:pt x="820" y="1269"/>
                  </a:cubicBezTo>
                  <a:cubicBezTo>
                    <a:pt x="861" y="3031"/>
                    <a:pt x="585" y="4787"/>
                    <a:pt x="1" y="6452"/>
                  </a:cubicBezTo>
                  <a:cubicBezTo>
                    <a:pt x="1327" y="6097"/>
                    <a:pt x="2478" y="5268"/>
                    <a:pt x="3238" y="4124"/>
                  </a:cubicBezTo>
                  <a:cubicBezTo>
                    <a:pt x="2192" y="3396"/>
                    <a:pt x="1507" y="1834"/>
                    <a:pt x="1476" y="44"/>
                  </a:cubicBezTo>
                  <a:cubicBezTo>
                    <a:pt x="1246" y="27"/>
                    <a:pt x="1015" y="10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8;p60">
              <a:extLst>
                <a:ext uri="{FF2B5EF4-FFF2-40B4-BE49-F238E27FC236}">
                  <a16:creationId xmlns:a16="http://schemas.microsoft.com/office/drawing/2014/main" id="{3D569A27-B6CC-496C-92F1-9065D2F8FDA5}"/>
                </a:ext>
              </a:extLst>
            </p:cNvPr>
            <p:cNvSpPr/>
            <p:nvPr/>
          </p:nvSpPr>
          <p:spPr>
            <a:xfrm>
              <a:off x="2958513" y="3852063"/>
              <a:ext cx="502225" cy="100450"/>
            </a:xfrm>
            <a:custGeom>
              <a:avLst/>
              <a:gdLst/>
              <a:ahLst/>
              <a:cxnLst/>
              <a:rect l="l" t="t" r="r" b="b"/>
              <a:pathLst>
                <a:path w="20089" h="4018" extrusionOk="0">
                  <a:moveTo>
                    <a:pt x="2812" y="0"/>
                  </a:moveTo>
                  <a:cubicBezTo>
                    <a:pt x="2369" y="0"/>
                    <a:pt x="2009" y="358"/>
                    <a:pt x="2009" y="803"/>
                  </a:cubicBezTo>
                  <a:cubicBezTo>
                    <a:pt x="2009" y="1247"/>
                    <a:pt x="2369" y="1608"/>
                    <a:pt x="2812" y="1608"/>
                  </a:cubicBezTo>
                  <a:lnTo>
                    <a:pt x="4419" y="1608"/>
                  </a:lnTo>
                  <a:cubicBezTo>
                    <a:pt x="4640" y="1608"/>
                    <a:pt x="4820" y="1786"/>
                    <a:pt x="4820" y="2009"/>
                  </a:cubicBezTo>
                  <a:cubicBezTo>
                    <a:pt x="4820" y="2230"/>
                    <a:pt x="4643" y="2410"/>
                    <a:pt x="4419" y="2410"/>
                  </a:cubicBezTo>
                  <a:lnTo>
                    <a:pt x="803" y="2410"/>
                  </a:lnTo>
                  <a:cubicBezTo>
                    <a:pt x="361" y="2410"/>
                    <a:pt x="0" y="2771"/>
                    <a:pt x="0" y="3213"/>
                  </a:cubicBezTo>
                  <a:lnTo>
                    <a:pt x="0" y="4018"/>
                  </a:lnTo>
                  <a:lnTo>
                    <a:pt x="20089" y="4018"/>
                  </a:lnTo>
                  <a:lnTo>
                    <a:pt x="20089" y="3213"/>
                  </a:lnTo>
                  <a:cubicBezTo>
                    <a:pt x="20089" y="2771"/>
                    <a:pt x="19728" y="2410"/>
                    <a:pt x="19286" y="2410"/>
                  </a:cubicBezTo>
                  <a:lnTo>
                    <a:pt x="7233" y="2410"/>
                  </a:lnTo>
                  <a:cubicBezTo>
                    <a:pt x="7010" y="2410"/>
                    <a:pt x="6829" y="2230"/>
                    <a:pt x="6829" y="2009"/>
                  </a:cubicBezTo>
                  <a:cubicBezTo>
                    <a:pt x="6829" y="1786"/>
                    <a:pt x="7010" y="1608"/>
                    <a:pt x="7233" y="1608"/>
                  </a:cubicBezTo>
                  <a:lnTo>
                    <a:pt x="17277" y="1608"/>
                  </a:lnTo>
                  <a:cubicBezTo>
                    <a:pt x="17719" y="1608"/>
                    <a:pt x="18080" y="1247"/>
                    <a:pt x="18080" y="803"/>
                  </a:cubicBezTo>
                  <a:cubicBezTo>
                    <a:pt x="18080" y="358"/>
                    <a:pt x="17719" y="0"/>
                    <a:pt x="17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9;p60">
              <a:extLst>
                <a:ext uri="{FF2B5EF4-FFF2-40B4-BE49-F238E27FC236}">
                  <a16:creationId xmlns:a16="http://schemas.microsoft.com/office/drawing/2014/main" id="{CF9555A1-5EE5-498B-8867-C9928C084D65}"/>
                </a:ext>
              </a:extLst>
            </p:cNvPr>
            <p:cNvSpPr/>
            <p:nvPr/>
          </p:nvSpPr>
          <p:spPr>
            <a:xfrm>
              <a:off x="3069338" y="3616513"/>
              <a:ext cx="130275" cy="118600"/>
            </a:xfrm>
            <a:custGeom>
              <a:avLst/>
              <a:gdLst/>
              <a:ahLst/>
              <a:cxnLst/>
              <a:rect l="l" t="t" r="r" b="b"/>
              <a:pathLst>
                <a:path w="5211" h="4744" extrusionOk="0">
                  <a:moveTo>
                    <a:pt x="5201" y="0"/>
                  </a:moveTo>
                  <a:cubicBezTo>
                    <a:pt x="4862" y="27"/>
                    <a:pt x="4520" y="53"/>
                    <a:pt x="4191" y="94"/>
                  </a:cubicBezTo>
                  <a:cubicBezTo>
                    <a:pt x="2740" y="248"/>
                    <a:pt x="1325" y="637"/>
                    <a:pt x="1" y="1250"/>
                  </a:cubicBezTo>
                  <a:cubicBezTo>
                    <a:pt x="61" y="2547"/>
                    <a:pt x="570" y="3782"/>
                    <a:pt x="1442" y="4744"/>
                  </a:cubicBezTo>
                  <a:cubicBezTo>
                    <a:pt x="3706" y="3965"/>
                    <a:pt x="5210" y="2151"/>
                    <a:pt x="5210" y="154"/>
                  </a:cubicBezTo>
                  <a:cubicBezTo>
                    <a:pt x="5210" y="101"/>
                    <a:pt x="5203" y="51"/>
                    <a:pt x="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84EBBB2-8CC3-4004-B69F-86E6DFDDE7C7}"/>
              </a:ext>
            </a:extLst>
          </p:cNvPr>
          <p:cNvSpPr txBox="1"/>
          <p:nvPr/>
        </p:nvSpPr>
        <p:spPr>
          <a:xfrm>
            <a:off x="475991" y="3002215"/>
            <a:ext cx="10018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 Neue"/>
              </a:rPr>
              <a:t>Nikola Jokic’</a:t>
            </a: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>
                <a:solidFill>
                  <a:srgbClr val="000000"/>
                </a:solidFill>
                <a:latin typeface="Helvetica Neue"/>
              </a:rPr>
              <a:t>Now we need to wait for next year to see if what we predicted is true</a:t>
            </a:r>
            <a:endParaRPr lang="en-US" sz="2400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60A37-213D-4F68-A411-E0C15A50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1" y="2124730"/>
            <a:ext cx="10317015" cy="60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6E665-986C-4DF7-828A-DB5600E3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452" y="2837104"/>
            <a:ext cx="2655914" cy="3565474"/>
          </a:xfrm>
          <a:prstGeom prst="rect">
            <a:avLst/>
          </a:prstGeom>
        </p:spPr>
      </p:pic>
      <p:pic>
        <p:nvPicPr>
          <p:cNvPr id="13" name="Picture 12" descr="A picture containing text, player, hitting, match&#10;&#10;Description automatically generated">
            <a:extLst>
              <a:ext uri="{FF2B5EF4-FFF2-40B4-BE49-F238E27FC236}">
                <a16:creationId xmlns:a16="http://schemas.microsoft.com/office/drawing/2014/main" id="{6EEED046-90AD-4FD5-BEF3-49B4EA11A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46889" y="2854018"/>
            <a:ext cx="3329126" cy="22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70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Conclusion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682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986163" y="367017"/>
            <a:ext cx="77507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42969" y="1196487"/>
            <a:ext cx="11501119" cy="5354288"/>
          </a:xfrm>
          <a:prstGeom prst="roundRect">
            <a:avLst/>
          </a:prstGeom>
          <a:solidFill>
            <a:schemeClr val="bg1">
              <a:lumMod val="65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oogle Shape;1222;p60">
            <a:extLst>
              <a:ext uri="{FF2B5EF4-FFF2-40B4-BE49-F238E27FC236}">
                <a16:creationId xmlns:a16="http://schemas.microsoft.com/office/drawing/2014/main" id="{B9071B20-8A56-4050-9276-8770518DA2B5}"/>
              </a:ext>
            </a:extLst>
          </p:cNvPr>
          <p:cNvGrpSpPr/>
          <p:nvPr/>
        </p:nvGrpSpPr>
        <p:grpSpPr>
          <a:xfrm>
            <a:off x="1250923" y="3564757"/>
            <a:ext cx="491920" cy="565076"/>
            <a:chOff x="2400850" y="1636847"/>
            <a:chExt cx="491920" cy="565076"/>
          </a:xfrm>
          <a:solidFill>
            <a:schemeClr val="accent1">
              <a:lumMod val="50000"/>
            </a:schemeClr>
          </a:solidFill>
        </p:grpSpPr>
        <p:sp>
          <p:nvSpPr>
            <p:cNvPr id="31" name="Google Shape;1223;p60">
              <a:extLst>
                <a:ext uri="{FF2B5EF4-FFF2-40B4-BE49-F238E27FC236}">
                  <a16:creationId xmlns:a16="http://schemas.microsoft.com/office/drawing/2014/main" id="{DCA99ACE-67E5-40E1-8345-B012DEA769E5}"/>
                </a:ext>
              </a:extLst>
            </p:cNvPr>
            <p:cNvSpPr/>
            <p:nvPr/>
          </p:nvSpPr>
          <p:spPr>
            <a:xfrm>
              <a:off x="2400850" y="1636847"/>
              <a:ext cx="491920" cy="565076"/>
            </a:xfrm>
            <a:custGeom>
              <a:avLst/>
              <a:gdLst/>
              <a:ahLst/>
              <a:cxnLst/>
              <a:rect l="l" t="t" r="r" b="b"/>
              <a:pathLst>
                <a:path w="6462" h="7423" extrusionOk="0">
                  <a:moveTo>
                    <a:pt x="3257" y="4128"/>
                  </a:moveTo>
                  <a:cubicBezTo>
                    <a:pt x="3257" y="4128"/>
                    <a:pt x="3428" y="4361"/>
                    <a:pt x="3463" y="4385"/>
                  </a:cubicBezTo>
                  <a:cubicBezTo>
                    <a:pt x="3498" y="4410"/>
                    <a:pt x="3498" y="4438"/>
                    <a:pt x="3498" y="4438"/>
                  </a:cubicBezTo>
                  <a:cubicBezTo>
                    <a:pt x="3498" y="4438"/>
                    <a:pt x="3487" y="4442"/>
                    <a:pt x="3474" y="4442"/>
                  </a:cubicBezTo>
                  <a:cubicBezTo>
                    <a:pt x="3467" y="4442"/>
                    <a:pt x="3460" y="4441"/>
                    <a:pt x="3454" y="4438"/>
                  </a:cubicBezTo>
                  <a:cubicBezTo>
                    <a:pt x="3433" y="4429"/>
                    <a:pt x="3410" y="4388"/>
                    <a:pt x="3391" y="4385"/>
                  </a:cubicBezTo>
                  <a:cubicBezTo>
                    <a:pt x="3372" y="4383"/>
                    <a:pt x="3348" y="4377"/>
                    <a:pt x="3345" y="4358"/>
                  </a:cubicBezTo>
                  <a:cubicBezTo>
                    <a:pt x="3342" y="4339"/>
                    <a:pt x="3342" y="4311"/>
                    <a:pt x="3313" y="4289"/>
                  </a:cubicBezTo>
                  <a:cubicBezTo>
                    <a:pt x="3285" y="4267"/>
                    <a:pt x="3230" y="4174"/>
                    <a:pt x="3230" y="4174"/>
                  </a:cubicBezTo>
                  <a:lnTo>
                    <a:pt x="3257" y="4128"/>
                  </a:lnTo>
                  <a:close/>
                  <a:moveTo>
                    <a:pt x="3713" y="1"/>
                  </a:moveTo>
                  <a:cubicBezTo>
                    <a:pt x="3697" y="1"/>
                    <a:pt x="3680" y="2"/>
                    <a:pt x="3662" y="4"/>
                  </a:cubicBezTo>
                  <a:cubicBezTo>
                    <a:pt x="3348" y="42"/>
                    <a:pt x="3243" y="200"/>
                    <a:pt x="3212" y="329"/>
                  </a:cubicBezTo>
                  <a:cubicBezTo>
                    <a:pt x="3180" y="455"/>
                    <a:pt x="3246" y="707"/>
                    <a:pt x="3246" y="707"/>
                  </a:cubicBezTo>
                  <a:cubicBezTo>
                    <a:pt x="3246" y="707"/>
                    <a:pt x="3248" y="712"/>
                    <a:pt x="3243" y="712"/>
                  </a:cubicBezTo>
                  <a:cubicBezTo>
                    <a:pt x="3240" y="712"/>
                    <a:pt x="3235" y="711"/>
                    <a:pt x="3227" y="707"/>
                  </a:cubicBezTo>
                  <a:cubicBezTo>
                    <a:pt x="3220" y="705"/>
                    <a:pt x="3213" y="704"/>
                    <a:pt x="3206" y="704"/>
                  </a:cubicBezTo>
                  <a:cubicBezTo>
                    <a:pt x="3186" y="704"/>
                    <a:pt x="3165" y="714"/>
                    <a:pt x="3155" y="742"/>
                  </a:cubicBezTo>
                  <a:cubicBezTo>
                    <a:pt x="3142" y="779"/>
                    <a:pt x="3161" y="860"/>
                    <a:pt x="3183" y="875"/>
                  </a:cubicBezTo>
                  <a:cubicBezTo>
                    <a:pt x="3205" y="891"/>
                    <a:pt x="3224" y="964"/>
                    <a:pt x="3264" y="983"/>
                  </a:cubicBezTo>
                  <a:cubicBezTo>
                    <a:pt x="3274" y="987"/>
                    <a:pt x="3282" y="989"/>
                    <a:pt x="3289" y="989"/>
                  </a:cubicBezTo>
                  <a:cubicBezTo>
                    <a:pt x="3305" y="989"/>
                    <a:pt x="3313" y="980"/>
                    <a:pt x="3321" y="980"/>
                  </a:cubicBezTo>
                  <a:cubicBezTo>
                    <a:pt x="3323" y="980"/>
                    <a:pt x="3325" y="981"/>
                    <a:pt x="3327" y="983"/>
                  </a:cubicBezTo>
                  <a:cubicBezTo>
                    <a:pt x="3339" y="990"/>
                    <a:pt x="3342" y="1019"/>
                    <a:pt x="3317" y="1019"/>
                  </a:cubicBezTo>
                  <a:cubicBezTo>
                    <a:pt x="3292" y="1019"/>
                    <a:pt x="3031" y="1104"/>
                    <a:pt x="2963" y="1122"/>
                  </a:cubicBezTo>
                  <a:cubicBezTo>
                    <a:pt x="2893" y="1140"/>
                    <a:pt x="2776" y="1265"/>
                    <a:pt x="2701" y="1323"/>
                  </a:cubicBezTo>
                  <a:cubicBezTo>
                    <a:pt x="2626" y="1383"/>
                    <a:pt x="2262" y="1744"/>
                    <a:pt x="2262" y="1788"/>
                  </a:cubicBezTo>
                  <a:cubicBezTo>
                    <a:pt x="2262" y="1830"/>
                    <a:pt x="2374" y="2084"/>
                    <a:pt x="2393" y="2104"/>
                  </a:cubicBezTo>
                  <a:cubicBezTo>
                    <a:pt x="2412" y="2128"/>
                    <a:pt x="2399" y="2183"/>
                    <a:pt x="2393" y="2273"/>
                  </a:cubicBezTo>
                  <a:cubicBezTo>
                    <a:pt x="2386" y="2364"/>
                    <a:pt x="2290" y="2476"/>
                    <a:pt x="2268" y="2531"/>
                  </a:cubicBezTo>
                  <a:cubicBezTo>
                    <a:pt x="2246" y="2588"/>
                    <a:pt x="2265" y="2771"/>
                    <a:pt x="2219" y="2780"/>
                  </a:cubicBezTo>
                  <a:cubicBezTo>
                    <a:pt x="2172" y="2789"/>
                    <a:pt x="2085" y="2939"/>
                    <a:pt x="2073" y="2983"/>
                  </a:cubicBezTo>
                  <a:cubicBezTo>
                    <a:pt x="2060" y="3026"/>
                    <a:pt x="2010" y="3114"/>
                    <a:pt x="1951" y="3147"/>
                  </a:cubicBezTo>
                  <a:cubicBezTo>
                    <a:pt x="1892" y="3182"/>
                    <a:pt x="1863" y="3358"/>
                    <a:pt x="1830" y="3396"/>
                  </a:cubicBezTo>
                  <a:cubicBezTo>
                    <a:pt x="1795" y="3434"/>
                    <a:pt x="1830" y="3558"/>
                    <a:pt x="1798" y="3577"/>
                  </a:cubicBezTo>
                  <a:cubicBezTo>
                    <a:pt x="1767" y="3596"/>
                    <a:pt x="1680" y="3727"/>
                    <a:pt x="1677" y="3775"/>
                  </a:cubicBezTo>
                  <a:cubicBezTo>
                    <a:pt x="1674" y="3826"/>
                    <a:pt x="1639" y="3883"/>
                    <a:pt x="1589" y="3932"/>
                  </a:cubicBezTo>
                  <a:cubicBezTo>
                    <a:pt x="1541" y="3982"/>
                    <a:pt x="1484" y="4147"/>
                    <a:pt x="1463" y="4193"/>
                  </a:cubicBezTo>
                  <a:cubicBezTo>
                    <a:pt x="1441" y="4240"/>
                    <a:pt x="1317" y="4429"/>
                    <a:pt x="1294" y="4452"/>
                  </a:cubicBezTo>
                  <a:cubicBezTo>
                    <a:pt x="1273" y="4473"/>
                    <a:pt x="1279" y="4538"/>
                    <a:pt x="1279" y="4538"/>
                  </a:cubicBezTo>
                  <a:cubicBezTo>
                    <a:pt x="1279" y="4538"/>
                    <a:pt x="1247" y="4579"/>
                    <a:pt x="1195" y="4623"/>
                  </a:cubicBezTo>
                  <a:cubicBezTo>
                    <a:pt x="1142" y="4667"/>
                    <a:pt x="1068" y="4798"/>
                    <a:pt x="1055" y="4818"/>
                  </a:cubicBezTo>
                  <a:cubicBezTo>
                    <a:pt x="1042" y="4841"/>
                    <a:pt x="934" y="4955"/>
                    <a:pt x="893" y="5053"/>
                  </a:cubicBezTo>
                  <a:cubicBezTo>
                    <a:pt x="852" y="5149"/>
                    <a:pt x="743" y="5373"/>
                    <a:pt x="724" y="5423"/>
                  </a:cubicBezTo>
                  <a:cubicBezTo>
                    <a:pt x="707" y="5472"/>
                    <a:pt x="693" y="5478"/>
                    <a:pt x="683" y="5478"/>
                  </a:cubicBezTo>
                  <a:cubicBezTo>
                    <a:pt x="677" y="5478"/>
                    <a:pt x="663" y="5475"/>
                    <a:pt x="642" y="5475"/>
                  </a:cubicBezTo>
                  <a:cubicBezTo>
                    <a:pt x="632" y="5475"/>
                    <a:pt x="620" y="5476"/>
                    <a:pt x="606" y="5478"/>
                  </a:cubicBezTo>
                  <a:cubicBezTo>
                    <a:pt x="567" y="5484"/>
                    <a:pt x="510" y="5587"/>
                    <a:pt x="495" y="5624"/>
                  </a:cubicBezTo>
                  <a:cubicBezTo>
                    <a:pt x="478" y="5662"/>
                    <a:pt x="438" y="5694"/>
                    <a:pt x="428" y="5724"/>
                  </a:cubicBezTo>
                  <a:cubicBezTo>
                    <a:pt x="420" y="5755"/>
                    <a:pt x="318" y="5836"/>
                    <a:pt x="293" y="5871"/>
                  </a:cubicBezTo>
                  <a:cubicBezTo>
                    <a:pt x="267" y="5905"/>
                    <a:pt x="227" y="6023"/>
                    <a:pt x="186" y="6029"/>
                  </a:cubicBezTo>
                  <a:cubicBezTo>
                    <a:pt x="146" y="6034"/>
                    <a:pt x="118" y="6097"/>
                    <a:pt x="58" y="6209"/>
                  </a:cubicBezTo>
                  <a:cubicBezTo>
                    <a:pt x="0" y="6321"/>
                    <a:pt x="31" y="6431"/>
                    <a:pt x="58" y="6471"/>
                  </a:cubicBezTo>
                  <a:cubicBezTo>
                    <a:pt x="69" y="6486"/>
                    <a:pt x="116" y="6493"/>
                    <a:pt x="178" y="6493"/>
                  </a:cubicBezTo>
                  <a:cubicBezTo>
                    <a:pt x="288" y="6493"/>
                    <a:pt x="446" y="6471"/>
                    <a:pt x="532" y="6428"/>
                  </a:cubicBezTo>
                  <a:cubicBezTo>
                    <a:pt x="666" y="6359"/>
                    <a:pt x="709" y="6206"/>
                    <a:pt x="709" y="6182"/>
                  </a:cubicBezTo>
                  <a:cubicBezTo>
                    <a:pt x="709" y="6157"/>
                    <a:pt x="862" y="6066"/>
                    <a:pt x="896" y="6026"/>
                  </a:cubicBezTo>
                  <a:cubicBezTo>
                    <a:pt x="929" y="5986"/>
                    <a:pt x="912" y="5948"/>
                    <a:pt x="921" y="5924"/>
                  </a:cubicBezTo>
                  <a:cubicBezTo>
                    <a:pt x="929" y="5899"/>
                    <a:pt x="961" y="5790"/>
                    <a:pt x="964" y="5724"/>
                  </a:cubicBezTo>
                  <a:cubicBezTo>
                    <a:pt x="967" y="5659"/>
                    <a:pt x="942" y="5603"/>
                    <a:pt x="942" y="5587"/>
                  </a:cubicBezTo>
                  <a:cubicBezTo>
                    <a:pt x="942" y="5573"/>
                    <a:pt x="1074" y="5439"/>
                    <a:pt x="1157" y="5360"/>
                  </a:cubicBezTo>
                  <a:cubicBezTo>
                    <a:pt x="1241" y="5283"/>
                    <a:pt x="1272" y="5245"/>
                    <a:pt x="1288" y="5227"/>
                  </a:cubicBezTo>
                  <a:cubicBezTo>
                    <a:pt x="1304" y="5208"/>
                    <a:pt x="1381" y="5174"/>
                    <a:pt x="1438" y="5139"/>
                  </a:cubicBezTo>
                  <a:cubicBezTo>
                    <a:pt x="1493" y="5105"/>
                    <a:pt x="1578" y="4987"/>
                    <a:pt x="1617" y="4919"/>
                  </a:cubicBezTo>
                  <a:cubicBezTo>
                    <a:pt x="1658" y="4850"/>
                    <a:pt x="1687" y="4801"/>
                    <a:pt x="1706" y="4774"/>
                  </a:cubicBezTo>
                  <a:cubicBezTo>
                    <a:pt x="1720" y="4754"/>
                    <a:pt x="1752" y="4709"/>
                    <a:pt x="1774" y="4709"/>
                  </a:cubicBezTo>
                  <a:cubicBezTo>
                    <a:pt x="1778" y="4709"/>
                    <a:pt x="1783" y="4711"/>
                    <a:pt x="1786" y="4716"/>
                  </a:cubicBezTo>
                  <a:cubicBezTo>
                    <a:pt x="1805" y="4744"/>
                    <a:pt x="2003" y="4774"/>
                    <a:pt x="2093" y="4804"/>
                  </a:cubicBezTo>
                  <a:cubicBezTo>
                    <a:pt x="2184" y="4831"/>
                    <a:pt x="2523" y="4933"/>
                    <a:pt x="2580" y="4968"/>
                  </a:cubicBezTo>
                  <a:cubicBezTo>
                    <a:pt x="2585" y="4971"/>
                    <a:pt x="2590" y="4973"/>
                    <a:pt x="2595" y="4973"/>
                  </a:cubicBezTo>
                  <a:cubicBezTo>
                    <a:pt x="2651" y="4973"/>
                    <a:pt x="2733" y="4821"/>
                    <a:pt x="2775" y="4774"/>
                  </a:cubicBezTo>
                  <a:cubicBezTo>
                    <a:pt x="2822" y="4725"/>
                    <a:pt x="2966" y="4518"/>
                    <a:pt x="2996" y="4518"/>
                  </a:cubicBezTo>
                  <a:cubicBezTo>
                    <a:pt x="3027" y="4518"/>
                    <a:pt x="3024" y="4535"/>
                    <a:pt x="3043" y="4573"/>
                  </a:cubicBezTo>
                  <a:cubicBezTo>
                    <a:pt x="3062" y="4610"/>
                    <a:pt x="3096" y="4760"/>
                    <a:pt x="3096" y="4792"/>
                  </a:cubicBezTo>
                  <a:cubicBezTo>
                    <a:pt x="3096" y="4822"/>
                    <a:pt x="3152" y="4847"/>
                    <a:pt x="3171" y="4850"/>
                  </a:cubicBezTo>
                  <a:cubicBezTo>
                    <a:pt x="3189" y="4853"/>
                    <a:pt x="3243" y="4878"/>
                    <a:pt x="3273" y="4924"/>
                  </a:cubicBezTo>
                  <a:cubicBezTo>
                    <a:pt x="3304" y="4971"/>
                    <a:pt x="3372" y="4980"/>
                    <a:pt x="3410" y="4993"/>
                  </a:cubicBezTo>
                  <a:cubicBezTo>
                    <a:pt x="3416" y="4995"/>
                    <a:pt x="3422" y="4996"/>
                    <a:pt x="3428" y="4996"/>
                  </a:cubicBezTo>
                  <a:cubicBezTo>
                    <a:pt x="3458" y="4996"/>
                    <a:pt x="3487" y="4971"/>
                    <a:pt x="3487" y="4971"/>
                  </a:cubicBezTo>
                  <a:cubicBezTo>
                    <a:pt x="3487" y="4971"/>
                    <a:pt x="3547" y="4993"/>
                    <a:pt x="3584" y="5018"/>
                  </a:cubicBezTo>
                  <a:cubicBezTo>
                    <a:pt x="3601" y="5029"/>
                    <a:pt x="3615" y="5032"/>
                    <a:pt x="3625" y="5032"/>
                  </a:cubicBezTo>
                  <a:cubicBezTo>
                    <a:pt x="3637" y="5032"/>
                    <a:pt x="3643" y="5028"/>
                    <a:pt x="3643" y="5028"/>
                  </a:cubicBezTo>
                  <a:cubicBezTo>
                    <a:pt x="3643" y="5028"/>
                    <a:pt x="3684" y="5089"/>
                    <a:pt x="3709" y="5118"/>
                  </a:cubicBezTo>
                  <a:cubicBezTo>
                    <a:pt x="3716" y="5127"/>
                    <a:pt x="3724" y="5130"/>
                    <a:pt x="3731" y="5130"/>
                  </a:cubicBezTo>
                  <a:cubicBezTo>
                    <a:pt x="3746" y="5130"/>
                    <a:pt x="3758" y="5112"/>
                    <a:pt x="3758" y="5095"/>
                  </a:cubicBezTo>
                  <a:cubicBezTo>
                    <a:pt x="3758" y="5070"/>
                    <a:pt x="3681" y="4943"/>
                    <a:pt x="3652" y="4908"/>
                  </a:cubicBezTo>
                  <a:cubicBezTo>
                    <a:pt x="3626" y="4875"/>
                    <a:pt x="3581" y="4785"/>
                    <a:pt x="3553" y="4754"/>
                  </a:cubicBezTo>
                  <a:cubicBezTo>
                    <a:pt x="3525" y="4722"/>
                    <a:pt x="3512" y="4683"/>
                    <a:pt x="3498" y="4667"/>
                  </a:cubicBezTo>
                  <a:cubicBezTo>
                    <a:pt x="3485" y="4654"/>
                    <a:pt x="3489" y="4623"/>
                    <a:pt x="3500" y="4623"/>
                  </a:cubicBezTo>
                  <a:cubicBezTo>
                    <a:pt x="3503" y="4623"/>
                    <a:pt x="3506" y="4624"/>
                    <a:pt x="3509" y="4629"/>
                  </a:cubicBezTo>
                  <a:cubicBezTo>
                    <a:pt x="3528" y="4651"/>
                    <a:pt x="3559" y="4684"/>
                    <a:pt x="3608" y="4719"/>
                  </a:cubicBezTo>
                  <a:cubicBezTo>
                    <a:pt x="3659" y="4754"/>
                    <a:pt x="3741" y="4755"/>
                    <a:pt x="3741" y="4755"/>
                  </a:cubicBezTo>
                  <a:cubicBezTo>
                    <a:pt x="3741" y="4755"/>
                    <a:pt x="3783" y="4822"/>
                    <a:pt x="3812" y="4847"/>
                  </a:cubicBezTo>
                  <a:cubicBezTo>
                    <a:pt x="3821" y="4856"/>
                    <a:pt x="3830" y="4859"/>
                    <a:pt x="3839" y="4859"/>
                  </a:cubicBezTo>
                  <a:cubicBezTo>
                    <a:pt x="3856" y="4859"/>
                    <a:pt x="3873" y="4847"/>
                    <a:pt x="3889" y="4841"/>
                  </a:cubicBezTo>
                  <a:cubicBezTo>
                    <a:pt x="3914" y="4831"/>
                    <a:pt x="4042" y="4629"/>
                    <a:pt x="4051" y="4588"/>
                  </a:cubicBezTo>
                  <a:cubicBezTo>
                    <a:pt x="4061" y="4549"/>
                    <a:pt x="4144" y="4517"/>
                    <a:pt x="4191" y="4511"/>
                  </a:cubicBezTo>
                  <a:cubicBezTo>
                    <a:pt x="4201" y="4509"/>
                    <a:pt x="4210" y="4509"/>
                    <a:pt x="4217" y="4509"/>
                  </a:cubicBezTo>
                  <a:cubicBezTo>
                    <a:pt x="4242" y="4509"/>
                    <a:pt x="4249" y="4518"/>
                    <a:pt x="4254" y="4543"/>
                  </a:cubicBezTo>
                  <a:cubicBezTo>
                    <a:pt x="4259" y="4573"/>
                    <a:pt x="4238" y="4658"/>
                    <a:pt x="4238" y="4684"/>
                  </a:cubicBezTo>
                  <a:cubicBezTo>
                    <a:pt x="4238" y="4691"/>
                    <a:pt x="4241" y="4694"/>
                    <a:pt x="4247" y="4694"/>
                  </a:cubicBezTo>
                  <a:cubicBezTo>
                    <a:pt x="4265" y="4694"/>
                    <a:pt x="4303" y="4664"/>
                    <a:pt x="4303" y="4648"/>
                  </a:cubicBezTo>
                  <a:cubicBezTo>
                    <a:pt x="4303" y="4626"/>
                    <a:pt x="4344" y="4505"/>
                    <a:pt x="4344" y="4505"/>
                  </a:cubicBezTo>
                  <a:cubicBezTo>
                    <a:pt x="4344" y="4505"/>
                    <a:pt x="4383" y="4549"/>
                    <a:pt x="4388" y="4573"/>
                  </a:cubicBezTo>
                  <a:cubicBezTo>
                    <a:pt x="4391" y="4598"/>
                    <a:pt x="4396" y="4694"/>
                    <a:pt x="4393" y="4725"/>
                  </a:cubicBezTo>
                  <a:cubicBezTo>
                    <a:pt x="4391" y="4755"/>
                    <a:pt x="4402" y="4804"/>
                    <a:pt x="4434" y="4804"/>
                  </a:cubicBezTo>
                  <a:cubicBezTo>
                    <a:pt x="4465" y="4804"/>
                    <a:pt x="4465" y="4769"/>
                    <a:pt x="4465" y="4741"/>
                  </a:cubicBezTo>
                  <a:cubicBezTo>
                    <a:pt x="4465" y="4713"/>
                    <a:pt x="4453" y="4629"/>
                    <a:pt x="4453" y="4629"/>
                  </a:cubicBezTo>
                  <a:lnTo>
                    <a:pt x="4453" y="4629"/>
                  </a:lnTo>
                  <a:lnTo>
                    <a:pt x="4478" y="4653"/>
                  </a:lnTo>
                  <a:cubicBezTo>
                    <a:pt x="4478" y="4653"/>
                    <a:pt x="4492" y="4703"/>
                    <a:pt x="4500" y="4735"/>
                  </a:cubicBezTo>
                  <a:cubicBezTo>
                    <a:pt x="4506" y="4766"/>
                    <a:pt x="4522" y="4779"/>
                    <a:pt x="4539" y="4782"/>
                  </a:cubicBezTo>
                  <a:cubicBezTo>
                    <a:pt x="4540" y="4782"/>
                    <a:pt x="4541" y="4782"/>
                    <a:pt x="4542" y="4782"/>
                  </a:cubicBezTo>
                  <a:cubicBezTo>
                    <a:pt x="4559" y="4782"/>
                    <a:pt x="4564" y="4760"/>
                    <a:pt x="4564" y="4760"/>
                  </a:cubicBezTo>
                  <a:cubicBezTo>
                    <a:pt x="4564" y="4760"/>
                    <a:pt x="4643" y="4859"/>
                    <a:pt x="4643" y="4889"/>
                  </a:cubicBezTo>
                  <a:cubicBezTo>
                    <a:pt x="4643" y="4920"/>
                    <a:pt x="4689" y="5037"/>
                    <a:pt x="4717" y="5102"/>
                  </a:cubicBezTo>
                  <a:cubicBezTo>
                    <a:pt x="4746" y="5168"/>
                    <a:pt x="4864" y="5407"/>
                    <a:pt x="4911" y="5447"/>
                  </a:cubicBezTo>
                  <a:cubicBezTo>
                    <a:pt x="4957" y="5488"/>
                    <a:pt x="5110" y="5711"/>
                    <a:pt x="5152" y="5779"/>
                  </a:cubicBezTo>
                  <a:cubicBezTo>
                    <a:pt x="5196" y="5848"/>
                    <a:pt x="5401" y="6184"/>
                    <a:pt x="5423" y="6209"/>
                  </a:cubicBezTo>
                  <a:cubicBezTo>
                    <a:pt x="5445" y="6234"/>
                    <a:pt x="5495" y="6343"/>
                    <a:pt x="5514" y="6365"/>
                  </a:cubicBezTo>
                  <a:cubicBezTo>
                    <a:pt x="5533" y="6387"/>
                    <a:pt x="5489" y="6403"/>
                    <a:pt x="5470" y="6418"/>
                  </a:cubicBezTo>
                  <a:cubicBezTo>
                    <a:pt x="5451" y="6434"/>
                    <a:pt x="5527" y="6452"/>
                    <a:pt x="5546" y="6480"/>
                  </a:cubicBezTo>
                  <a:cubicBezTo>
                    <a:pt x="5563" y="6508"/>
                    <a:pt x="5528" y="6514"/>
                    <a:pt x="5528" y="6562"/>
                  </a:cubicBezTo>
                  <a:cubicBezTo>
                    <a:pt x="5528" y="6608"/>
                    <a:pt x="5557" y="6686"/>
                    <a:pt x="5572" y="6723"/>
                  </a:cubicBezTo>
                  <a:cubicBezTo>
                    <a:pt x="5588" y="6761"/>
                    <a:pt x="5579" y="6834"/>
                    <a:pt x="5579" y="6878"/>
                  </a:cubicBezTo>
                  <a:cubicBezTo>
                    <a:pt x="5579" y="6923"/>
                    <a:pt x="5694" y="7003"/>
                    <a:pt x="5735" y="7025"/>
                  </a:cubicBezTo>
                  <a:cubicBezTo>
                    <a:pt x="5776" y="7047"/>
                    <a:pt x="5796" y="7239"/>
                    <a:pt x="5840" y="7321"/>
                  </a:cubicBezTo>
                  <a:cubicBezTo>
                    <a:pt x="5885" y="7402"/>
                    <a:pt x="6127" y="7417"/>
                    <a:pt x="6127" y="7417"/>
                  </a:cubicBezTo>
                  <a:cubicBezTo>
                    <a:pt x="6127" y="7417"/>
                    <a:pt x="6133" y="7417"/>
                    <a:pt x="6294" y="7423"/>
                  </a:cubicBezTo>
                  <a:cubicBezTo>
                    <a:pt x="6300" y="7423"/>
                    <a:pt x="6304" y="7423"/>
                    <a:pt x="6309" y="7423"/>
                  </a:cubicBezTo>
                  <a:cubicBezTo>
                    <a:pt x="6456" y="7423"/>
                    <a:pt x="6462" y="7337"/>
                    <a:pt x="6453" y="7223"/>
                  </a:cubicBezTo>
                  <a:cubicBezTo>
                    <a:pt x="6443" y="7105"/>
                    <a:pt x="6351" y="7015"/>
                    <a:pt x="6329" y="6968"/>
                  </a:cubicBezTo>
                  <a:cubicBezTo>
                    <a:pt x="6306" y="6922"/>
                    <a:pt x="6166" y="6707"/>
                    <a:pt x="6146" y="6675"/>
                  </a:cubicBezTo>
                  <a:cubicBezTo>
                    <a:pt x="6123" y="6643"/>
                    <a:pt x="6092" y="6573"/>
                    <a:pt x="6098" y="6489"/>
                  </a:cubicBezTo>
                  <a:cubicBezTo>
                    <a:pt x="6105" y="6406"/>
                    <a:pt x="6018" y="6381"/>
                    <a:pt x="5971" y="6374"/>
                  </a:cubicBezTo>
                  <a:cubicBezTo>
                    <a:pt x="5924" y="6368"/>
                    <a:pt x="5869" y="6362"/>
                    <a:pt x="5866" y="6330"/>
                  </a:cubicBezTo>
                  <a:cubicBezTo>
                    <a:pt x="5862" y="6300"/>
                    <a:pt x="5809" y="6324"/>
                    <a:pt x="5790" y="6275"/>
                  </a:cubicBezTo>
                  <a:cubicBezTo>
                    <a:pt x="5771" y="6225"/>
                    <a:pt x="5604" y="5801"/>
                    <a:pt x="5547" y="5667"/>
                  </a:cubicBezTo>
                  <a:cubicBezTo>
                    <a:pt x="5492" y="5533"/>
                    <a:pt x="5323" y="5121"/>
                    <a:pt x="5265" y="5012"/>
                  </a:cubicBezTo>
                  <a:cubicBezTo>
                    <a:pt x="5206" y="4903"/>
                    <a:pt x="5053" y="4604"/>
                    <a:pt x="4997" y="4442"/>
                  </a:cubicBezTo>
                  <a:cubicBezTo>
                    <a:pt x="4941" y="4279"/>
                    <a:pt x="4779" y="4125"/>
                    <a:pt x="4766" y="4125"/>
                  </a:cubicBezTo>
                  <a:cubicBezTo>
                    <a:pt x="4755" y="4125"/>
                    <a:pt x="4758" y="4081"/>
                    <a:pt x="4758" y="4062"/>
                  </a:cubicBezTo>
                  <a:cubicBezTo>
                    <a:pt x="4758" y="4043"/>
                    <a:pt x="4723" y="3983"/>
                    <a:pt x="4689" y="3947"/>
                  </a:cubicBezTo>
                  <a:cubicBezTo>
                    <a:pt x="4656" y="3909"/>
                    <a:pt x="4558" y="3753"/>
                    <a:pt x="4533" y="3739"/>
                  </a:cubicBezTo>
                  <a:cubicBezTo>
                    <a:pt x="4509" y="3723"/>
                    <a:pt x="4456" y="3629"/>
                    <a:pt x="4456" y="3629"/>
                  </a:cubicBezTo>
                  <a:cubicBezTo>
                    <a:pt x="4456" y="3629"/>
                    <a:pt x="4443" y="3495"/>
                    <a:pt x="4443" y="3421"/>
                  </a:cubicBezTo>
                  <a:cubicBezTo>
                    <a:pt x="4443" y="3347"/>
                    <a:pt x="4421" y="2978"/>
                    <a:pt x="4412" y="2879"/>
                  </a:cubicBezTo>
                  <a:cubicBezTo>
                    <a:pt x="4402" y="2780"/>
                    <a:pt x="4316" y="2484"/>
                    <a:pt x="4309" y="2447"/>
                  </a:cubicBezTo>
                  <a:cubicBezTo>
                    <a:pt x="4303" y="2409"/>
                    <a:pt x="4337" y="2142"/>
                    <a:pt x="4337" y="2120"/>
                  </a:cubicBezTo>
                  <a:cubicBezTo>
                    <a:pt x="4337" y="2098"/>
                    <a:pt x="4341" y="2014"/>
                    <a:pt x="4377" y="1948"/>
                  </a:cubicBezTo>
                  <a:cubicBezTo>
                    <a:pt x="4415" y="1884"/>
                    <a:pt x="4446" y="1747"/>
                    <a:pt x="4446" y="1718"/>
                  </a:cubicBezTo>
                  <a:cubicBezTo>
                    <a:pt x="4446" y="1691"/>
                    <a:pt x="4452" y="1578"/>
                    <a:pt x="4479" y="1564"/>
                  </a:cubicBezTo>
                  <a:cubicBezTo>
                    <a:pt x="4509" y="1548"/>
                    <a:pt x="4490" y="1539"/>
                    <a:pt x="4490" y="1495"/>
                  </a:cubicBezTo>
                  <a:cubicBezTo>
                    <a:pt x="4490" y="1450"/>
                    <a:pt x="4281" y="1271"/>
                    <a:pt x="4229" y="1227"/>
                  </a:cubicBezTo>
                  <a:cubicBezTo>
                    <a:pt x="4176" y="1184"/>
                    <a:pt x="4032" y="1082"/>
                    <a:pt x="4023" y="1082"/>
                  </a:cubicBezTo>
                  <a:cubicBezTo>
                    <a:pt x="4013" y="1082"/>
                    <a:pt x="4026" y="1035"/>
                    <a:pt x="4044" y="1007"/>
                  </a:cubicBezTo>
                  <a:cubicBezTo>
                    <a:pt x="4063" y="978"/>
                    <a:pt x="4048" y="975"/>
                    <a:pt x="4067" y="975"/>
                  </a:cubicBezTo>
                  <a:cubicBezTo>
                    <a:pt x="4086" y="975"/>
                    <a:pt x="4117" y="935"/>
                    <a:pt x="4128" y="900"/>
                  </a:cubicBezTo>
                  <a:cubicBezTo>
                    <a:pt x="4141" y="866"/>
                    <a:pt x="4146" y="735"/>
                    <a:pt x="4157" y="699"/>
                  </a:cubicBezTo>
                  <a:cubicBezTo>
                    <a:pt x="4169" y="661"/>
                    <a:pt x="4089" y="661"/>
                    <a:pt x="4089" y="661"/>
                  </a:cubicBezTo>
                  <a:cubicBezTo>
                    <a:pt x="4089" y="661"/>
                    <a:pt x="4111" y="527"/>
                    <a:pt x="4102" y="400"/>
                  </a:cubicBezTo>
                  <a:cubicBezTo>
                    <a:pt x="4092" y="279"/>
                    <a:pt x="3989" y="1"/>
                    <a:pt x="37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4;p60">
              <a:extLst>
                <a:ext uri="{FF2B5EF4-FFF2-40B4-BE49-F238E27FC236}">
                  <a16:creationId xmlns:a16="http://schemas.microsoft.com/office/drawing/2014/main" id="{FD237BD2-A13F-4DBA-861C-0C41C3E65A20}"/>
                </a:ext>
              </a:extLst>
            </p:cNvPr>
            <p:cNvSpPr/>
            <p:nvPr/>
          </p:nvSpPr>
          <p:spPr>
            <a:xfrm>
              <a:off x="2655410" y="1867810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69;p60">
            <a:extLst>
              <a:ext uri="{FF2B5EF4-FFF2-40B4-BE49-F238E27FC236}">
                <a16:creationId xmlns:a16="http://schemas.microsoft.com/office/drawing/2014/main" id="{997FFCB4-FFCB-4E2D-AB9B-DBA0A75CDBB8}"/>
              </a:ext>
            </a:extLst>
          </p:cNvPr>
          <p:cNvGrpSpPr/>
          <p:nvPr/>
        </p:nvGrpSpPr>
        <p:grpSpPr>
          <a:xfrm>
            <a:off x="1346190" y="1465195"/>
            <a:ext cx="345303" cy="702017"/>
            <a:chOff x="713250" y="1562785"/>
            <a:chExt cx="345303" cy="702017"/>
          </a:xfrm>
          <a:solidFill>
            <a:schemeClr val="accent1">
              <a:lumMod val="50000"/>
            </a:schemeClr>
          </a:solidFill>
        </p:grpSpPr>
        <p:sp>
          <p:nvSpPr>
            <p:cNvPr id="34" name="Google Shape;1270;p60">
              <a:extLst>
                <a:ext uri="{FF2B5EF4-FFF2-40B4-BE49-F238E27FC236}">
                  <a16:creationId xmlns:a16="http://schemas.microsoft.com/office/drawing/2014/main" id="{0B42215C-F223-4CF8-A8F7-1F5C249E223E}"/>
                </a:ext>
              </a:extLst>
            </p:cNvPr>
            <p:cNvSpPr/>
            <p:nvPr/>
          </p:nvSpPr>
          <p:spPr>
            <a:xfrm>
              <a:off x="713250" y="1573968"/>
              <a:ext cx="345303" cy="690834"/>
            </a:xfrm>
            <a:custGeom>
              <a:avLst/>
              <a:gdLst/>
              <a:ahLst/>
              <a:cxnLst/>
              <a:rect l="l" t="t" r="r" b="b"/>
              <a:pathLst>
                <a:path w="4536" h="9075" extrusionOk="0">
                  <a:moveTo>
                    <a:pt x="3616" y="5532"/>
                  </a:moveTo>
                  <a:cubicBezTo>
                    <a:pt x="3616" y="5532"/>
                    <a:pt x="3801" y="5713"/>
                    <a:pt x="3834" y="5713"/>
                  </a:cubicBezTo>
                  <a:cubicBezTo>
                    <a:pt x="3834" y="5713"/>
                    <a:pt x="3835" y="5713"/>
                    <a:pt x="3835" y="5713"/>
                  </a:cubicBezTo>
                  <a:cubicBezTo>
                    <a:pt x="3835" y="5713"/>
                    <a:pt x="3836" y="5712"/>
                    <a:pt x="3836" y="5712"/>
                  </a:cubicBezTo>
                  <a:cubicBezTo>
                    <a:pt x="3864" y="5712"/>
                    <a:pt x="3792" y="5815"/>
                    <a:pt x="3765" y="5825"/>
                  </a:cubicBezTo>
                  <a:cubicBezTo>
                    <a:pt x="3739" y="5833"/>
                    <a:pt x="3554" y="5979"/>
                    <a:pt x="3533" y="6013"/>
                  </a:cubicBezTo>
                  <a:cubicBezTo>
                    <a:pt x="3513" y="6046"/>
                    <a:pt x="3426" y="6139"/>
                    <a:pt x="3411" y="6170"/>
                  </a:cubicBezTo>
                  <a:cubicBezTo>
                    <a:pt x="3410" y="6173"/>
                    <a:pt x="3409" y="6175"/>
                    <a:pt x="3408" y="6175"/>
                  </a:cubicBezTo>
                  <a:cubicBezTo>
                    <a:pt x="3401" y="6175"/>
                    <a:pt x="3417" y="6066"/>
                    <a:pt x="3429" y="6032"/>
                  </a:cubicBezTo>
                  <a:cubicBezTo>
                    <a:pt x="3433" y="6020"/>
                    <a:pt x="3437" y="6017"/>
                    <a:pt x="3441" y="6017"/>
                  </a:cubicBezTo>
                  <a:cubicBezTo>
                    <a:pt x="3447" y="6017"/>
                    <a:pt x="3454" y="6024"/>
                    <a:pt x="3463" y="6024"/>
                  </a:cubicBezTo>
                  <a:cubicBezTo>
                    <a:pt x="3468" y="6024"/>
                    <a:pt x="3473" y="6022"/>
                    <a:pt x="3479" y="6016"/>
                  </a:cubicBezTo>
                  <a:cubicBezTo>
                    <a:pt x="3503" y="5988"/>
                    <a:pt x="3539" y="5908"/>
                    <a:pt x="3549" y="5854"/>
                  </a:cubicBezTo>
                  <a:cubicBezTo>
                    <a:pt x="3560" y="5800"/>
                    <a:pt x="3616" y="5648"/>
                    <a:pt x="3603" y="5615"/>
                  </a:cubicBezTo>
                  <a:cubicBezTo>
                    <a:pt x="3590" y="5581"/>
                    <a:pt x="3616" y="5532"/>
                    <a:pt x="3616" y="5532"/>
                  </a:cubicBezTo>
                  <a:close/>
                  <a:moveTo>
                    <a:pt x="588" y="1"/>
                  </a:moveTo>
                  <a:cubicBezTo>
                    <a:pt x="429" y="1"/>
                    <a:pt x="289" y="80"/>
                    <a:pt x="202" y="199"/>
                  </a:cubicBezTo>
                  <a:cubicBezTo>
                    <a:pt x="192" y="205"/>
                    <a:pt x="179" y="209"/>
                    <a:pt x="163" y="211"/>
                  </a:cubicBezTo>
                  <a:cubicBezTo>
                    <a:pt x="109" y="214"/>
                    <a:pt x="74" y="301"/>
                    <a:pt x="49" y="361"/>
                  </a:cubicBezTo>
                  <a:cubicBezTo>
                    <a:pt x="26" y="420"/>
                    <a:pt x="27" y="466"/>
                    <a:pt x="21" y="517"/>
                  </a:cubicBezTo>
                  <a:cubicBezTo>
                    <a:pt x="15" y="569"/>
                    <a:pt x="13" y="627"/>
                    <a:pt x="7" y="683"/>
                  </a:cubicBezTo>
                  <a:cubicBezTo>
                    <a:pt x="1" y="736"/>
                    <a:pt x="90" y="938"/>
                    <a:pt x="131" y="1021"/>
                  </a:cubicBezTo>
                  <a:cubicBezTo>
                    <a:pt x="170" y="1105"/>
                    <a:pt x="346" y="1214"/>
                    <a:pt x="442" y="1308"/>
                  </a:cubicBezTo>
                  <a:cubicBezTo>
                    <a:pt x="538" y="1399"/>
                    <a:pt x="977" y="1656"/>
                    <a:pt x="1034" y="1688"/>
                  </a:cubicBezTo>
                  <a:cubicBezTo>
                    <a:pt x="1091" y="1721"/>
                    <a:pt x="1297" y="1809"/>
                    <a:pt x="1359" y="1865"/>
                  </a:cubicBezTo>
                  <a:cubicBezTo>
                    <a:pt x="1418" y="1922"/>
                    <a:pt x="1613" y="2085"/>
                    <a:pt x="1688" y="2168"/>
                  </a:cubicBezTo>
                  <a:cubicBezTo>
                    <a:pt x="1763" y="2253"/>
                    <a:pt x="1950" y="2352"/>
                    <a:pt x="2030" y="2434"/>
                  </a:cubicBezTo>
                  <a:cubicBezTo>
                    <a:pt x="2112" y="2514"/>
                    <a:pt x="2253" y="2640"/>
                    <a:pt x="2253" y="2671"/>
                  </a:cubicBezTo>
                  <a:cubicBezTo>
                    <a:pt x="2253" y="2700"/>
                    <a:pt x="2183" y="2757"/>
                    <a:pt x="2154" y="2788"/>
                  </a:cubicBezTo>
                  <a:cubicBezTo>
                    <a:pt x="2123" y="2818"/>
                    <a:pt x="2129" y="2853"/>
                    <a:pt x="2139" y="2923"/>
                  </a:cubicBezTo>
                  <a:cubicBezTo>
                    <a:pt x="2148" y="2991"/>
                    <a:pt x="2336" y="3302"/>
                    <a:pt x="2368" y="3388"/>
                  </a:cubicBezTo>
                  <a:cubicBezTo>
                    <a:pt x="2397" y="3475"/>
                    <a:pt x="2547" y="3696"/>
                    <a:pt x="2578" y="3752"/>
                  </a:cubicBezTo>
                  <a:cubicBezTo>
                    <a:pt x="2607" y="3806"/>
                    <a:pt x="2569" y="3922"/>
                    <a:pt x="2538" y="3982"/>
                  </a:cubicBezTo>
                  <a:cubicBezTo>
                    <a:pt x="2508" y="4043"/>
                    <a:pt x="2467" y="4307"/>
                    <a:pt x="2436" y="4490"/>
                  </a:cubicBezTo>
                  <a:cubicBezTo>
                    <a:pt x="2406" y="4672"/>
                    <a:pt x="2511" y="4970"/>
                    <a:pt x="2536" y="5056"/>
                  </a:cubicBezTo>
                  <a:cubicBezTo>
                    <a:pt x="2559" y="5139"/>
                    <a:pt x="2541" y="5260"/>
                    <a:pt x="2454" y="5322"/>
                  </a:cubicBezTo>
                  <a:cubicBezTo>
                    <a:pt x="2368" y="5385"/>
                    <a:pt x="2256" y="5549"/>
                    <a:pt x="2227" y="5650"/>
                  </a:cubicBezTo>
                  <a:cubicBezTo>
                    <a:pt x="2196" y="5749"/>
                    <a:pt x="2332" y="5820"/>
                    <a:pt x="2404" y="5820"/>
                  </a:cubicBezTo>
                  <a:cubicBezTo>
                    <a:pt x="2441" y="5820"/>
                    <a:pt x="2480" y="5810"/>
                    <a:pt x="2518" y="5810"/>
                  </a:cubicBezTo>
                  <a:cubicBezTo>
                    <a:pt x="2556" y="5810"/>
                    <a:pt x="2592" y="5820"/>
                    <a:pt x="2626" y="5857"/>
                  </a:cubicBezTo>
                  <a:cubicBezTo>
                    <a:pt x="2694" y="5931"/>
                    <a:pt x="2742" y="5922"/>
                    <a:pt x="2758" y="5992"/>
                  </a:cubicBezTo>
                  <a:cubicBezTo>
                    <a:pt x="2773" y="6061"/>
                    <a:pt x="2716" y="6222"/>
                    <a:pt x="2694" y="6301"/>
                  </a:cubicBezTo>
                  <a:cubicBezTo>
                    <a:pt x="2674" y="6378"/>
                    <a:pt x="2487" y="6517"/>
                    <a:pt x="2365" y="6620"/>
                  </a:cubicBezTo>
                  <a:cubicBezTo>
                    <a:pt x="2241" y="6722"/>
                    <a:pt x="2117" y="6941"/>
                    <a:pt x="2064" y="7040"/>
                  </a:cubicBezTo>
                  <a:cubicBezTo>
                    <a:pt x="2010" y="7139"/>
                    <a:pt x="1715" y="7514"/>
                    <a:pt x="1695" y="7547"/>
                  </a:cubicBezTo>
                  <a:cubicBezTo>
                    <a:pt x="1673" y="7580"/>
                    <a:pt x="1632" y="7635"/>
                    <a:pt x="1599" y="7643"/>
                  </a:cubicBezTo>
                  <a:cubicBezTo>
                    <a:pt x="1565" y="7653"/>
                    <a:pt x="1584" y="7670"/>
                    <a:pt x="1551" y="7704"/>
                  </a:cubicBezTo>
                  <a:cubicBezTo>
                    <a:pt x="1526" y="7728"/>
                    <a:pt x="1486" y="7740"/>
                    <a:pt x="1442" y="7740"/>
                  </a:cubicBezTo>
                  <a:cubicBezTo>
                    <a:pt x="1427" y="7740"/>
                    <a:pt x="1411" y="7739"/>
                    <a:pt x="1395" y="7736"/>
                  </a:cubicBezTo>
                  <a:cubicBezTo>
                    <a:pt x="1365" y="7730"/>
                    <a:pt x="1346" y="7727"/>
                    <a:pt x="1331" y="7727"/>
                  </a:cubicBezTo>
                  <a:cubicBezTo>
                    <a:pt x="1314" y="7727"/>
                    <a:pt x="1302" y="7732"/>
                    <a:pt x="1286" y="7743"/>
                  </a:cubicBezTo>
                  <a:cubicBezTo>
                    <a:pt x="1260" y="7761"/>
                    <a:pt x="1188" y="7770"/>
                    <a:pt x="1116" y="7770"/>
                  </a:cubicBezTo>
                  <a:cubicBezTo>
                    <a:pt x="1105" y="7770"/>
                    <a:pt x="1095" y="7770"/>
                    <a:pt x="1085" y="7769"/>
                  </a:cubicBezTo>
                  <a:cubicBezTo>
                    <a:pt x="1071" y="7769"/>
                    <a:pt x="1060" y="7769"/>
                    <a:pt x="1052" y="7769"/>
                  </a:cubicBezTo>
                  <a:cubicBezTo>
                    <a:pt x="1007" y="7769"/>
                    <a:pt x="1012" y="7777"/>
                    <a:pt x="959" y="7815"/>
                  </a:cubicBezTo>
                  <a:cubicBezTo>
                    <a:pt x="895" y="7860"/>
                    <a:pt x="1016" y="8097"/>
                    <a:pt x="1037" y="8139"/>
                  </a:cubicBezTo>
                  <a:cubicBezTo>
                    <a:pt x="1057" y="8180"/>
                    <a:pt x="1112" y="8370"/>
                    <a:pt x="1121" y="8451"/>
                  </a:cubicBezTo>
                  <a:cubicBezTo>
                    <a:pt x="1130" y="8533"/>
                    <a:pt x="1190" y="8726"/>
                    <a:pt x="1220" y="8827"/>
                  </a:cubicBezTo>
                  <a:cubicBezTo>
                    <a:pt x="1249" y="8919"/>
                    <a:pt x="1378" y="9074"/>
                    <a:pt x="1476" y="9074"/>
                  </a:cubicBezTo>
                  <a:cubicBezTo>
                    <a:pt x="1483" y="9074"/>
                    <a:pt x="1490" y="9073"/>
                    <a:pt x="1497" y="9072"/>
                  </a:cubicBezTo>
                  <a:cubicBezTo>
                    <a:pt x="1596" y="9048"/>
                    <a:pt x="1589" y="8874"/>
                    <a:pt x="1586" y="8853"/>
                  </a:cubicBezTo>
                  <a:cubicBezTo>
                    <a:pt x="1583" y="8831"/>
                    <a:pt x="1565" y="8777"/>
                    <a:pt x="1557" y="8689"/>
                  </a:cubicBezTo>
                  <a:cubicBezTo>
                    <a:pt x="1548" y="8598"/>
                    <a:pt x="1586" y="8534"/>
                    <a:pt x="1616" y="8466"/>
                  </a:cubicBezTo>
                  <a:cubicBezTo>
                    <a:pt x="1646" y="8396"/>
                    <a:pt x="1715" y="8257"/>
                    <a:pt x="1740" y="8186"/>
                  </a:cubicBezTo>
                  <a:cubicBezTo>
                    <a:pt x="1763" y="8115"/>
                    <a:pt x="1908" y="7979"/>
                    <a:pt x="1908" y="7979"/>
                  </a:cubicBezTo>
                  <a:cubicBezTo>
                    <a:pt x="1947" y="7946"/>
                    <a:pt x="1902" y="7844"/>
                    <a:pt x="1927" y="7817"/>
                  </a:cubicBezTo>
                  <a:cubicBezTo>
                    <a:pt x="1950" y="7790"/>
                    <a:pt x="2218" y="7598"/>
                    <a:pt x="2218" y="7598"/>
                  </a:cubicBezTo>
                  <a:cubicBezTo>
                    <a:pt x="2218" y="7598"/>
                    <a:pt x="2241" y="7643"/>
                    <a:pt x="2268" y="7679"/>
                  </a:cubicBezTo>
                  <a:cubicBezTo>
                    <a:pt x="2295" y="7715"/>
                    <a:pt x="2301" y="7880"/>
                    <a:pt x="2316" y="7940"/>
                  </a:cubicBezTo>
                  <a:cubicBezTo>
                    <a:pt x="2332" y="8000"/>
                    <a:pt x="2575" y="8289"/>
                    <a:pt x="2655" y="8361"/>
                  </a:cubicBezTo>
                  <a:cubicBezTo>
                    <a:pt x="2679" y="8381"/>
                    <a:pt x="2704" y="8390"/>
                    <a:pt x="2728" y="8390"/>
                  </a:cubicBezTo>
                  <a:cubicBezTo>
                    <a:pt x="2789" y="8390"/>
                    <a:pt x="2847" y="8339"/>
                    <a:pt x="2868" y="8301"/>
                  </a:cubicBezTo>
                  <a:cubicBezTo>
                    <a:pt x="2898" y="8247"/>
                    <a:pt x="2853" y="8132"/>
                    <a:pt x="2833" y="8093"/>
                  </a:cubicBezTo>
                  <a:cubicBezTo>
                    <a:pt x="2812" y="8055"/>
                    <a:pt x="2814" y="7743"/>
                    <a:pt x="2812" y="7675"/>
                  </a:cubicBezTo>
                  <a:cubicBezTo>
                    <a:pt x="2808" y="7611"/>
                    <a:pt x="2895" y="7490"/>
                    <a:pt x="2923" y="7456"/>
                  </a:cubicBezTo>
                  <a:cubicBezTo>
                    <a:pt x="2951" y="7424"/>
                    <a:pt x="3010" y="7265"/>
                    <a:pt x="3037" y="7238"/>
                  </a:cubicBezTo>
                  <a:cubicBezTo>
                    <a:pt x="3063" y="7211"/>
                    <a:pt x="3053" y="7099"/>
                    <a:pt x="3070" y="7060"/>
                  </a:cubicBezTo>
                  <a:cubicBezTo>
                    <a:pt x="3088" y="7021"/>
                    <a:pt x="3440" y="6802"/>
                    <a:pt x="3517" y="6745"/>
                  </a:cubicBezTo>
                  <a:cubicBezTo>
                    <a:pt x="3595" y="6687"/>
                    <a:pt x="3764" y="6531"/>
                    <a:pt x="3842" y="6471"/>
                  </a:cubicBezTo>
                  <a:cubicBezTo>
                    <a:pt x="3919" y="6412"/>
                    <a:pt x="4120" y="6225"/>
                    <a:pt x="4208" y="6171"/>
                  </a:cubicBezTo>
                  <a:cubicBezTo>
                    <a:pt x="4295" y="6118"/>
                    <a:pt x="4445" y="5976"/>
                    <a:pt x="4490" y="5892"/>
                  </a:cubicBezTo>
                  <a:cubicBezTo>
                    <a:pt x="4536" y="5809"/>
                    <a:pt x="4502" y="5670"/>
                    <a:pt x="4490" y="5651"/>
                  </a:cubicBezTo>
                  <a:cubicBezTo>
                    <a:pt x="4479" y="5634"/>
                    <a:pt x="4439" y="5552"/>
                    <a:pt x="4386" y="5394"/>
                  </a:cubicBezTo>
                  <a:cubicBezTo>
                    <a:pt x="4332" y="5235"/>
                    <a:pt x="4182" y="4967"/>
                    <a:pt x="4189" y="4961"/>
                  </a:cubicBezTo>
                  <a:cubicBezTo>
                    <a:pt x="4199" y="4955"/>
                    <a:pt x="4279" y="4802"/>
                    <a:pt x="4332" y="4738"/>
                  </a:cubicBezTo>
                  <a:cubicBezTo>
                    <a:pt x="4383" y="4675"/>
                    <a:pt x="4367" y="4604"/>
                    <a:pt x="4340" y="4585"/>
                  </a:cubicBezTo>
                  <a:cubicBezTo>
                    <a:pt x="4313" y="4568"/>
                    <a:pt x="4174" y="4420"/>
                    <a:pt x="4064" y="4333"/>
                  </a:cubicBezTo>
                  <a:cubicBezTo>
                    <a:pt x="3953" y="4247"/>
                    <a:pt x="3761" y="4061"/>
                    <a:pt x="3774" y="4036"/>
                  </a:cubicBezTo>
                  <a:cubicBezTo>
                    <a:pt x="3784" y="4013"/>
                    <a:pt x="3752" y="3956"/>
                    <a:pt x="3749" y="3931"/>
                  </a:cubicBezTo>
                  <a:cubicBezTo>
                    <a:pt x="3746" y="3908"/>
                    <a:pt x="3764" y="3707"/>
                    <a:pt x="3774" y="3648"/>
                  </a:cubicBezTo>
                  <a:cubicBezTo>
                    <a:pt x="3781" y="3592"/>
                    <a:pt x="3743" y="3402"/>
                    <a:pt x="3730" y="3382"/>
                  </a:cubicBezTo>
                  <a:cubicBezTo>
                    <a:pt x="3718" y="3361"/>
                    <a:pt x="3691" y="3277"/>
                    <a:pt x="3743" y="3223"/>
                  </a:cubicBezTo>
                  <a:cubicBezTo>
                    <a:pt x="3794" y="3168"/>
                    <a:pt x="3800" y="3012"/>
                    <a:pt x="3780" y="2926"/>
                  </a:cubicBezTo>
                  <a:cubicBezTo>
                    <a:pt x="3758" y="2837"/>
                    <a:pt x="3394" y="2496"/>
                    <a:pt x="3394" y="2496"/>
                  </a:cubicBezTo>
                  <a:cubicBezTo>
                    <a:pt x="3390" y="2493"/>
                    <a:pt x="3386" y="2492"/>
                    <a:pt x="3383" y="2492"/>
                  </a:cubicBezTo>
                  <a:cubicBezTo>
                    <a:pt x="3378" y="2492"/>
                    <a:pt x="3374" y="2494"/>
                    <a:pt x="3368" y="2494"/>
                  </a:cubicBezTo>
                  <a:cubicBezTo>
                    <a:pt x="3359" y="2494"/>
                    <a:pt x="3349" y="2491"/>
                    <a:pt x="3331" y="2474"/>
                  </a:cubicBezTo>
                  <a:cubicBezTo>
                    <a:pt x="3292" y="2438"/>
                    <a:pt x="3302" y="2378"/>
                    <a:pt x="3302" y="2349"/>
                  </a:cubicBezTo>
                  <a:cubicBezTo>
                    <a:pt x="3302" y="2318"/>
                    <a:pt x="3404" y="2291"/>
                    <a:pt x="3433" y="2262"/>
                  </a:cubicBezTo>
                  <a:cubicBezTo>
                    <a:pt x="3463" y="2231"/>
                    <a:pt x="3469" y="2177"/>
                    <a:pt x="3469" y="2152"/>
                  </a:cubicBezTo>
                  <a:cubicBezTo>
                    <a:pt x="3469" y="2131"/>
                    <a:pt x="3469" y="2103"/>
                    <a:pt x="3478" y="2098"/>
                  </a:cubicBezTo>
                  <a:cubicBezTo>
                    <a:pt x="3487" y="2097"/>
                    <a:pt x="3466" y="2069"/>
                    <a:pt x="3466" y="2069"/>
                  </a:cubicBezTo>
                  <a:lnTo>
                    <a:pt x="3466" y="2069"/>
                  </a:lnTo>
                  <a:cubicBezTo>
                    <a:pt x="3466" y="2069"/>
                    <a:pt x="3467" y="2069"/>
                    <a:pt x="3468" y="2069"/>
                  </a:cubicBezTo>
                  <a:cubicBezTo>
                    <a:pt x="3470" y="2069"/>
                    <a:pt x="3478" y="2068"/>
                    <a:pt x="3481" y="2050"/>
                  </a:cubicBezTo>
                  <a:cubicBezTo>
                    <a:pt x="3487" y="2030"/>
                    <a:pt x="3466" y="1985"/>
                    <a:pt x="3450" y="1982"/>
                  </a:cubicBezTo>
                  <a:cubicBezTo>
                    <a:pt x="3436" y="1979"/>
                    <a:pt x="3436" y="1964"/>
                    <a:pt x="3445" y="1931"/>
                  </a:cubicBezTo>
                  <a:cubicBezTo>
                    <a:pt x="3455" y="1897"/>
                    <a:pt x="3421" y="1877"/>
                    <a:pt x="3373" y="1868"/>
                  </a:cubicBezTo>
                  <a:cubicBezTo>
                    <a:pt x="3325" y="1860"/>
                    <a:pt x="3350" y="1801"/>
                    <a:pt x="3313" y="1721"/>
                  </a:cubicBezTo>
                  <a:cubicBezTo>
                    <a:pt x="3287" y="1664"/>
                    <a:pt x="3198" y="1621"/>
                    <a:pt x="3086" y="1621"/>
                  </a:cubicBezTo>
                  <a:cubicBezTo>
                    <a:pt x="3041" y="1621"/>
                    <a:pt x="2993" y="1627"/>
                    <a:pt x="2943" y="1643"/>
                  </a:cubicBezTo>
                  <a:cubicBezTo>
                    <a:pt x="2770" y="1696"/>
                    <a:pt x="2712" y="1781"/>
                    <a:pt x="2680" y="1849"/>
                  </a:cubicBezTo>
                  <a:cubicBezTo>
                    <a:pt x="2646" y="1919"/>
                    <a:pt x="2674" y="2135"/>
                    <a:pt x="2674" y="2135"/>
                  </a:cubicBezTo>
                  <a:cubicBezTo>
                    <a:pt x="2674" y="2135"/>
                    <a:pt x="2620" y="2117"/>
                    <a:pt x="2508" y="2072"/>
                  </a:cubicBezTo>
                  <a:cubicBezTo>
                    <a:pt x="2397" y="2029"/>
                    <a:pt x="2292" y="2010"/>
                    <a:pt x="2259" y="2010"/>
                  </a:cubicBezTo>
                  <a:cubicBezTo>
                    <a:pt x="2225" y="2010"/>
                    <a:pt x="2039" y="1871"/>
                    <a:pt x="1905" y="1787"/>
                  </a:cubicBezTo>
                  <a:cubicBezTo>
                    <a:pt x="1769" y="1704"/>
                    <a:pt x="1535" y="1571"/>
                    <a:pt x="1449" y="1523"/>
                  </a:cubicBezTo>
                  <a:cubicBezTo>
                    <a:pt x="1361" y="1475"/>
                    <a:pt x="965" y="1248"/>
                    <a:pt x="844" y="1201"/>
                  </a:cubicBezTo>
                  <a:cubicBezTo>
                    <a:pt x="725" y="1157"/>
                    <a:pt x="419" y="1006"/>
                    <a:pt x="377" y="971"/>
                  </a:cubicBezTo>
                  <a:cubicBezTo>
                    <a:pt x="342" y="940"/>
                    <a:pt x="327" y="905"/>
                    <a:pt x="321" y="872"/>
                  </a:cubicBezTo>
                  <a:lnTo>
                    <a:pt x="321" y="872"/>
                  </a:lnTo>
                  <a:cubicBezTo>
                    <a:pt x="397" y="924"/>
                    <a:pt x="489" y="954"/>
                    <a:pt x="588" y="954"/>
                  </a:cubicBezTo>
                  <a:cubicBezTo>
                    <a:pt x="850" y="954"/>
                    <a:pt x="1064" y="741"/>
                    <a:pt x="1064" y="479"/>
                  </a:cubicBezTo>
                  <a:cubicBezTo>
                    <a:pt x="1064" y="215"/>
                    <a:pt x="850" y="1"/>
                    <a:pt x="5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1;p60">
              <a:extLst>
                <a:ext uri="{FF2B5EF4-FFF2-40B4-BE49-F238E27FC236}">
                  <a16:creationId xmlns:a16="http://schemas.microsoft.com/office/drawing/2014/main" id="{0EABD1EE-13D9-4AE9-A538-6C532CA84DA3}"/>
                </a:ext>
              </a:extLst>
            </p:cNvPr>
            <p:cNvSpPr/>
            <p:nvPr/>
          </p:nvSpPr>
          <p:spPr>
            <a:xfrm>
              <a:off x="713260" y="156278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272;p60">
            <a:extLst>
              <a:ext uri="{FF2B5EF4-FFF2-40B4-BE49-F238E27FC236}">
                <a16:creationId xmlns:a16="http://schemas.microsoft.com/office/drawing/2014/main" id="{C8E9BDD6-9B75-470A-9EE7-953FBEDADBBD}"/>
              </a:ext>
            </a:extLst>
          </p:cNvPr>
          <p:cNvGrpSpPr/>
          <p:nvPr/>
        </p:nvGrpSpPr>
        <p:grpSpPr>
          <a:xfrm>
            <a:off x="1324190" y="2531572"/>
            <a:ext cx="420743" cy="669626"/>
            <a:chOff x="1423345" y="1562785"/>
            <a:chExt cx="420743" cy="669626"/>
          </a:xfrm>
          <a:solidFill>
            <a:schemeClr val="accent1">
              <a:lumMod val="50000"/>
            </a:schemeClr>
          </a:solidFill>
        </p:grpSpPr>
        <p:sp>
          <p:nvSpPr>
            <p:cNvPr id="49" name="Google Shape;1273;p60">
              <a:extLst>
                <a:ext uri="{FF2B5EF4-FFF2-40B4-BE49-F238E27FC236}">
                  <a16:creationId xmlns:a16="http://schemas.microsoft.com/office/drawing/2014/main" id="{F3C8AD52-CB5F-4FAC-B067-80D14885B926}"/>
                </a:ext>
              </a:extLst>
            </p:cNvPr>
            <p:cNvSpPr/>
            <p:nvPr/>
          </p:nvSpPr>
          <p:spPr>
            <a:xfrm>
              <a:off x="1423345" y="1606359"/>
              <a:ext cx="420743" cy="626052"/>
            </a:xfrm>
            <a:custGeom>
              <a:avLst/>
              <a:gdLst/>
              <a:ahLst/>
              <a:cxnLst/>
              <a:rect l="l" t="t" r="r" b="b"/>
              <a:pathLst>
                <a:path w="5527" h="8224" extrusionOk="0">
                  <a:moveTo>
                    <a:pt x="851" y="1091"/>
                  </a:moveTo>
                  <a:cubicBezTo>
                    <a:pt x="871" y="1091"/>
                    <a:pt x="920" y="1101"/>
                    <a:pt x="941" y="1101"/>
                  </a:cubicBezTo>
                  <a:cubicBezTo>
                    <a:pt x="944" y="1101"/>
                    <a:pt x="946" y="1101"/>
                    <a:pt x="948" y="1101"/>
                  </a:cubicBezTo>
                  <a:cubicBezTo>
                    <a:pt x="949" y="1100"/>
                    <a:pt x="949" y="1100"/>
                    <a:pt x="950" y="1100"/>
                  </a:cubicBezTo>
                  <a:cubicBezTo>
                    <a:pt x="955" y="1100"/>
                    <a:pt x="881" y="1134"/>
                    <a:pt x="857" y="1136"/>
                  </a:cubicBezTo>
                  <a:cubicBezTo>
                    <a:pt x="831" y="1137"/>
                    <a:pt x="815" y="1140"/>
                    <a:pt x="801" y="1144"/>
                  </a:cubicBezTo>
                  <a:cubicBezTo>
                    <a:pt x="800" y="1145"/>
                    <a:pt x="799" y="1145"/>
                    <a:pt x="798" y="1145"/>
                  </a:cubicBezTo>
                  <a:cubicBezTo>
                    <a:pt x="785" y="1145"/>
                    <a:pt x="781" y="1119"/>
                    <a:pt x="766" y="1118"/>
                  </a:cubicBezTo>
                  <a:cubicBezTo>
                    <a:pt x="766" y="1118"/>
                    <a:pt x="831" y="1098"/>
                    <a:pt x="843" y="1092"/>
                  </a:cubicBezTo>
                  <a:cubicBezTo>
                    <a:pt x="844" y="1091"/>
                    <a:pt x="847" y="1091"/>
                    <a:pt x="851" y="1091"/>
                  </a:cubicBezTo>
                  <a:close/>
                  <a:moveTo>
                    <a:pt x="1081" y="1187"/>
                  </a:moveTo>
                  <a:cubicBezTo>
                    <a:pt x="1089" y="1187"/>
                    <a:pt x="1096" y="1187"/>
                    <a:pt x="1101" y="1188"/>
                  </a:cubicBezTo>
                  <a:cubicBezTo>
                    <a:pt x="1128" y="1195"/>
                    <a:pt x="1236" y="1262"/>
                    <a:pt x="1271" y="1264"/>
                  </a:cubicBezTo>
                  <a:cubicBezTo>
                    <a:pt x="1303" y="1265"/>
                    <a:pt x="1407" y="1301"/>
                    <a:pt x="1445" y="1301"/>
                  </a:cubicBezTo>
                  <a:cubicBezTo>
                    <a:pt x="1449" y="1301"/>
                    <a:pt x="1452" y="1301"/>
                    <a:pt x="1455" y="1300"/>
                  </a:cubicBezTo>
                  <a:cubicBezTo>
                    <a:pt x="1461" y="1299"/>
                    <a:pt x="1468" y="1298"/>
                    <a:pt x="1476" y="1298"/>
                  </a:cubicBezTo>
                  <a:cubicBezTo>
                    <a:pt x="1501" y="1298"/>
                    <a:pt x="1531" y="1306"/>
                    <a:pt x="1539" y="1316"/>
                  </a:cubicBezTo>
                  <a:cubicBezTo>
                    <a:pt x="1539" y="1316"/>
                    <a:pt x="1798" y="1507"/>
                    <a:pt x="1844" y="1532"/>
                  </a:cubicBezTo>
                  <a:cubicBezTo>
                    <a:pt x="1888" y="1556"/>
                    <a:pt x="1955" y="1630"/>
                    <a:pt x="1964" y="1630"/>
                  </a:cubicBezTo>
                  <a:cubicBezTo>
                    <a:pt x="1964" y="1630"/>
                    <a:pt x="1964" y="1629"/>
                    <a:pt x="1964" y="1629"/>
                  </a:cubicBezTo>
                  <a:lnTo>
                    <a:pt x="1964" y="1629"/>
                  </a:lnTo>
                  <a:cubicBezTo>
                    <a:pt x="1957" y="1632"/>
                    <a:pt x="1879" y="1663"/>
                    <a:pt x="1825" y="1678"/>
                  </a:cubicBezTo>
                  <a:cubicBezTo>
                    <a:pt x="1812" y="1681"/>
                    <a:pt x="1799" y="1682"/>
                    <a:pt x="1786" y="1682"/>
                  </a:cubicBezTo>
                  <a:cubicBezTo>
                    <a:pt x="1737" y="1682"/>
                    <a:pt x="1686" y="1661"/>
                    <a:pt x="1648" y="1632"/>
                  </a:cubicBezTo>
                  <a:cubicBezTo>
                    <a:pt x="1600" y="1594"/>
                    <a:pt x="1407" y="1504"/>
                    <a:pt x="1353" y="1485"/>
                  </a:cubicBezTo>
                  <a:cubicBezTo>
                    <a:pt x="1300" y="1468"/>
                    <a:pt x="1090" y="1350"/>
                    <a:pt x="1040" y="1326"/>
                  </a:cubicBezTo>
                  <a:cubicBezTo>
                    <a:pt x="989" y="1303"/>
                    <a:pt x="884" y="1223"/>
                    <a:pt x="865" y="1213"/>
                  </a:cubicBezTo>
                  <a:cubicBezTo>
                    <a:pt x="847" y="1204"/>
                    <a:pt x="936" y="1208"/>
                    <a:pt x="956" y="1203"/>
                  </a:cubicBezTo>
                  <a:cubicBezTo>
                    <a:pt x="976" y="1197"/>
                    <a:pt x="1042" y="1187"/>
                    <a:pt x="1081" y="1187"/>
                  </a:cubicBezTo>
                  <a:close/>
                  <a:moveTo>
                    <a:pt x="574" y="1"/>
                  </a:moveTo>
                  <a:cubicBezTo>
                    <a:pt x="441" y="1"/>
                    <a:pt x="313" y="43"/>
                    <a:pt x="225" y="120"/>
                  </a:cubicBezTo>
                  <a:cubicBezTo>
                    <a:pt x="26" y="299"/>
                    <a:pt x="1" y="483"/>
                    <a:pt x="15" y="658"/>
                  </a:cubicBezTo>
                  <a:cubicBezTo>
                    <a:pt x="33" y="830"/>
                    <a:pt x="157" y="954"/>
                    <a:pt x="157" y="961"/>
                  </a:cubicBezTo>
                  <a:cubicBezTo>
                    <a:pt x="152" y="965"/>
                    <a:pt x="158" y="980"/>
                    <a:pt x="183" y="1010"/>
                  </a:cubicBezTo>
                  <a:cubicBezTo>
                    <a:pt x="209" y="1039"/>
                    <a:pt x="284" y="1077"/>
                    <a:pt x="301" y="1077"/>
                  </a:cubicBezTo>
                  <a:cubicBezTo>
                    <a:pt x="302" y="1077"/>
                    <a:pt x="302" y="1077"/>
                    <a:pt x="302" y="1077"/>
                  </a:cubicBezTo>
                  <a:cubicBezTo>
                    <a:pt x="320" y="1077"/>
                    <a:pt x="381" y="1128"/>
                    <a:pt x="406" y="1156"/>
                  </a:cubicBezTo>
                  <a:cubicBezTo>
                    <a:pt x="431" y="1182"/>
                    <a:pt x="489" y="1224"/>
                    <a:pt x="518" y="1249"/>
                  </a:cubicBezTo>
                  <a:cubicBezTo>
                    <a:pt x="549" y="1274"/>
                    <a:pt x="661" y="1357"/>
                    <a:pt x="693" y="1375"/>
                  </a:cubicBezTo>
                  <a:cubicBezTo>
                    <a:pt x="723" y="1393"/>
                    <a:pt x="809" y="1474"/>
                    <a:pt x="853" y="1520"/>
                  </a:cubicBezTo>
                  <a:cubicBezTo>
                    <a:pt x="898" y="1567"/>
                    <a:pt x="1076" y="1702"/>
                    <a:pt x="1143" y="1761"/>
                  </a:cubicBezTo>
                  <a:cubicBezTo>
                    <a:pt x="1211" y="1817"/>
                    <a:pt x="1450" y="1973"/>
                    <a:pt x="1536" y="2023"/>
                  </a:cubicBezTo>
                  <a:cubicBezTo>
                    <a:pt x="1591" y="2055"/>
                    <a:pt x="1630" y="2059"/>
                    <a:pt x="1662" y="2059"/>
                  </a:cubicBezTo>
                  <a:cubicBezTo>
                    <a:pt x="1674" y="2059"/>
                    <a:pt x="1685" y="2059"/>
                    <a:pt x="1697" y="2059"/>
                  </a:cubicBezTo>
                  <a:cubicBezTo>
                    <a:pt x="1701" y="2059"/>
                    <a:pt x="1705" y="2059"/>
                    <a:pt x="1710" y="2059"/>
                  </a:cubicBezTo>
                  <a:cubicBezTo>
                    <a:pt x="1752" y="2062"/>
                    <a:pt x="2039" y="2062"/>
                    <a:pt x="2166" y="2065"/>
                  </a:cubicBezTo>
                  <a:cubicBezTo>
                    <a:pt x="2173" y="2065"/>
                    <a:pt x="2182" y="2065"/>
                    <a:pt x="2190" y="2065"/>
                  </a:cubicBezTo>
                  <a:cubicBezTo>
                    <a:pt x="2326" y="2065"/>
                    <a:pt x="2576" y="2045"/>
                    <a:pt x="2616" y="2031"/>
                  </a:cubicBezTo>
                  <a:cubicBezTo>
                    <a:pt x="2647" y="2022"/>
                    <a:pt x="2721" y="2003"/>
                    <a:pt x="2760" y="2003"/>
                  </a:cubicBezTo>
                  <a:cubicBezTo>
                    <a:pt x="2773" y="2003"/>
                    <a:pt x="2783" y="2005"/>
                    <a:pt x="2785" y="2011"/>
                  </a:cubicBezTo>
                  <a:cubicBezTo>
                    <a:pt x="2790" y="2031"/>
                    <a:pt x="2798" y="2036"/>
                    <a:pt x="2811" y="2052"/>
                  </a:cubicBezTo>
                  <a:cubicBezTo>
                    <a:pt x="2824" y="2069"/>
                    <a:pt x="2840" y="2115"/>
                    <a:pt x="2862" y="2173"/>
                  </a:cubicBezTo>
                  <a:cubicBezTo>
                    <a:pt x="2884" y="2230"/>
                    <a:pt x="2986" y="2554"/>
                    <a:pt x="2997" y="2591"/>
                  </a:cubicBezTo>
                  <a:cubicBezTo>
                    <a:pt x="3008" y="2627"/>
                    <a:pt x="3041" y="2924"/>
                    <a:pt x="3034" y="2943"/>
                  </a:cubicBezTo>
                  <a:cubicBezTo>
                    <a:pt x="3025" y="2962"/>
                    <a:pt x="3044" y="2967"/>
                    <a:pt x="3059" y="3015"/>
                  </a:cubicBezTo>
                  <a:cubicBezTo>
                    <a:pt x="3073" y="3063"/>
                    <a:pt x="3041" y="3292"/>
                    <a:pt x="3012" y="3357"/>
                  </a:cubicBezTo>
                  <a:cubicBezTo>
                    <a:pt x="2984" y="3421"/>
                    <a:pt x="3063" y="3493"/>
                    <a:pt x="3105" y="3522"/>
                  </a:cubicBezTo>
                  <a:cubicBezTo>
                    <a:pt x="3136" y="3545"/>
                    <a:pt x="3113" y="3568"/>
                    <a:pt x="3077" y="3568"/>
                  </a:cubicBezTo>
                  <a:cubicBezTo>
                    <a:pt x="3065" y="3568"/>
                    <a:pt x="3051" y="3565"/>
                    <a:pt x="3038" y="3560"/>
                  </a:cubicBezTo>
                  <a:cubicBezTo>
                    <a:pt x="3036" y="3559"/>
                    <a:pt x="3033" y="3558"/>
                    <a:pt x="3031" y="3558"/>
                  </a:cubicBezTo>
                  <a:cubicBezTo>
                    <a:pt x="2978" y="3558"/>
                    <a:pt x="2943" y="3786"/>
                    <a:pt x="2933" y="3820"/>
                  </a:cubicBezTo>
                  <a:cubicBezTo>
                    <a:pt x="2923" y="3858"/>
                    <a:pt x="2772" y="3877"/>
                    <a:pt x="2715" y="3895"/>
                  </a:cubicBezTo>
                  <a:cubicBezTo>
                    <a:pt x="2658" y="3911"/>
                    <a:pt x="2474" y="4099"/>
                    <a:pt x="2460" y="4133"/>
                  </a:cubicBezTo>
                  <a:cubicBezTo>
                    <a:pt x="2444" y="4168"/>
                    <a:pt x="2335" y="4291"/>
                    <a:pt x="2286" y="4321"/>
                  </a:cubicBezTo>
                  <a:cubicBezTo>
                    <a:pt x="2238" y="4353"/>
                    <a:pt x="2279" y="4394"/>
                    <a:pt x="2279" y="4394"/>
                  </a:cubicBezTo>
                  <a:cubicBezTo>
                    <a:pt x="2279" y="4394"/>
                    <a:pt x="2155" y="4553"/>
                    <a:pt x="2103" y="4632"/>
                  </a:cubicBezTo>
                  <a:cubicBezTo>
                    <a:pt x="2050" y="4710"/>
                    <a:pt x="1973" y="4933"/>
                    <a:pt x="1975" y="4999"/>
                  </a:cubicBezTo>
                  <a:cubicBezTo>
                    <a:pt x="1978" y="5064"/>
                    <a:pt x="2072" y="5236"/>
                    <a:pt x="2109" y="5350"/>
                  </a:cubicBezTo>
                  <a:cubicBezTo>
                    <a:pt x="2144" y="5463"/>
                    <a:pt x="2253" y="5632"/>
                    <a:pt x="2291" y="5685"/>
                  </a:cubicBezTo>
                  <a:cubicBezTo>
                    <a:pt x="2326" y="5739"/>
                    <a:pt x="2504" y="5915"/>
                    <a:pt x="2550" y="5966"/>
                  </a:cubicBezTo>
                  <a:cubicBezTo>
                    <a:pt x="2597" y="6018"/>
                    <a:pt x="2689" y="6173"/>
                    <a:pt x="2700" y="6193"/>
                  </a:cubicBezTo>
                  <a:cubicBezTo>
                    <a:pt x="2713" y="6214"/>
                    <a:pt x="2707" y="6215"/>
                    <a:pt x="2691" y="6230"/>
                  </a:cubicBezTo>
                  <a:cubicBezTo>
                    <a:pt x="2675" y="6244"/>
                    <a:pt x="2683" y="6266"/>
                    <a:pt x="2672" y="6278"/>
                  </a:cubicBezTo>
                  <a:cubicBezTo>
                    <a:pt x="2661" y="6289"/>
                    <a:pt x="2638" y="6327"/>
                    <a:pt x="2635" y="6352"/>
                  </a:cubicBezTo>
                  <a:cubicBezTo>
                    <a:pt x="2632" y="6377"/>
                    <a:pt x="2493" y="6562"/>
                    <a:pt x="2483" y="6608"/>
                  </a:cubicBezTo>
                  <a:cubicBezTo>
                    <a:pt x="2473" y="6654"/>
                    <a:pt x="2444" y="6723"/>
                    <a:pt x="2358" y="6786"/>
                  </a:cubicBezTo>
                  <a:cubicBezTo>
                    <a:pt x="2269" y="6849"/>
                    <a:pt x="2164" y="7048"/>
                    <a:pt x="2164" y="7104"/>
                  </a:cubicBezTo>
                  <a:cubicBezTo>
                    <a:pt x="2163" y="7160"/>
                    <a:pt x="2240" y="7193"/>
                    <a:pt x="2361" y="7200"/>
                  </a:cubicBezTo>
                  <a:cubicBezTo>
                    <a:pt x="2366" y="7200"/>
                    <a:pt x="2372" y="7200"/>
                    <a:pt x="2378" y="7200"/>
                  </a:cubicBezTo>
                  <a:cubicBezTo>
                    <a:pt x="2499" y="7200"/>
                    <a:pt x="2676" y="7119"/>
                    <a:pt x="2779" y="7044"/>
                  </a:cubicBezTo>
                  <a:cubicBezTo>
                    <a:pt x="2885" y="6964"/>
                    <a:pt x="2967" y="6807"/>
                    <a:pt x="3000" y="6782"/>
                  </a:cubicBezTo>
                  <a:cubicBezTo>
                    <a:pt x="3035" y="6757"/>
                    <a:pt x="3182" y="6740"/>
                    <a:pt x="3274" y="6686"/>
                  </a:cubicBezTo>
                  <a:cubicBezTo>
                    <a:pt x="3366" y="6630"/>
                    <a:pt x="3401" y="6528"/>
                    <a:pt x="3391" y="6455"/>
                  </a:cubicBezTo>
                  <a:cubicBezTo>
                    <a:pt x="3379" y="6383"/>
                    <a:pt x="3227" y="6168"/>
                    <a:pt x="3198" y="6134"/>
                  </a:cubicBezTo>
                  <a:cubicBezTo>
                    <a:pt x="3169" y="6099"/>
                    <a:pt x="3080" y="6072"/>
                    <a:pt x="3061" y="6069"/>
                  </a:cubicBezTo>
                  <a:cubicBezTo>
                    <a:pt x="3042" y="6068"/>
                    <a:pt x="2968" y="5924"/>
                    <a:pt x="2948" y="5882"/>
                  </a:cubicBezTo>
                  <a:cubicBezTo>
                    <a:pt x="2927" y="5839"/>
                    <a:pt x="2871" y="5708"/>
                    <a:pt x="2868" y="5675"/>
                  </a:cubicBezTo>
                  <a:cubicBezTo>
                    <a:pt x="2866" y="5643"/>
                    <a:pt x="2857" y="5554"/>
                    <a:pt x="2828" y="5449"/>
                  </a:cubicBezTo>
                  <a:cubicBezTo>
                    <a:pt x="2798" y="5344"/>
                    <a:pt x="2689" y="5210"/>
                    <a:pt x="2658" y="5172"/>
                  </a:cubicBezTo>
                  <a:cubicBezTo>
                    <a:pt x="2627" y="5133"/>
                    <a:pt x="2581" y="5077"/>
                    <a:pt x="2610" y="5067"/>
                  </a:cubicBezTo>
                  <a:cubicBezTo>
                    <a:pt x="2639" y="5058"/>
                    <a:pt x="2709" y="4991"/>
                    <a:pt x="2737" y="4983"/>
                  </a:cubicBezTo>
                  <a:cubicBezTo>
                    <a:pt x="2742" y="4981"/>
                    <a:pt x="2746" y="4980"/>
                    <a:pt x="2750" y="4980"/>
                  </a:cubicBezTo>
                  <a:cubicBezTo>
                    <a:pt x="2766" y="4980"/>
                    <a:pt x="2772" y="4993"/>
                    <a:pt x="2788" y="4997"/>
                  </a:cubicBezTo>
                  <a:cubicBezTo>
                    <a:pt x="2805" y="5005"/>
                    <a:pt x="2825" y="5038"/>
                    <a:pt x="2872" y="5063"/>
                  </a:cubicBezTo>
                  <a:cubicBezTo>
                    <a:pt x="2888" y="5072"/>
                    <a:pt x="2911" y="5076"/>
                    <a:pt x="2936" y="5076"/>
                  </a:cubicBezTo>
                  <a:cubicBezTo>
                    <a:pt x="2984" y="5076"/>
                    <a:pt x="3039" y="5064"/>
                    <a:pt x="3070" y="5054"/>
                  </a:cubicBezTo>
                  <a:cubicBezTo>
                    <a:pt x="3118" y="5040"/>
                    <a:pt x="3261" y="4939"/>
                    <a:pt x="3316" y="4920"/>
                  </a:cubicBezTo>
                  <a:cubicBezTo>
                    <a:pt x="3325" y="4917"/>
                    <a:pt x="3333" y="4916"/>
                    <a:pt x="3340" y="4916"/>
                  </a:cubicBezTo>
                  <a:cubicBezTo>
                    <a:pt x="3377" y="4916"/>
                    <a:pt x="3386" y="4957"/>
                    <a:pt x="3402" y="4986"/>
                  </a:cubicBezTo>
                  <a:cubicBezTo>
                    <a:pt x="3421" y="5021"/>
                    <a:pt x="3421" y="5050"/>
                    <a:pt x="3424" y="5114"/>
                  </a:cubicBezTo>
                  <a:cubicBezTo>
                    <a:pt x="3426" y="5178"/>
                    <a:pt x="3622" y="5341"/>
                    <a:pt x="3646" y="5395"/>
                  </a:cubicBezTo>
                  <a:cubicBezTo>
                    <a:pt x="3667" y="5447"/>
                    <a:pt x="3654" y="5469"/>
                    <a:pt x="3637" y="5510"/>
                  </a:cubicBezTo>
                  <a:cubicBezTo>
                    <a:pt x="3619" y="5551"/>
                    <a:pt x="3657" y="5576"/>
                    <a:pt x="3673" y="5590"/>
                  </a:cubicBezTo>
                  <a:cubicBezTo>
                    <a:pt x="3691" y="5606"/>
                    <a:pt x="3739" y="5816"/>
                    <a:pt x="3755" y="5890"/>
                  </a:cubicBezTo>
                  <a:cubicBezTo>
                    <a:pt x="3769" y="5963"/>
                    <a:pt x="3871" y="6005"/>
                    <a:pt x="3889" y="6049"/>
                  </a:cubicBezTo>
                  <a:cubicBezTo>
                    <a:pt x="3906" y="6091"/>
                    <a:pt x="3992" y="6252"/>
                    <a:pt x="4032" y="6346"/>
                  </a:cubicBezTo>
                  <a:cubicBezTo>
                    <a:pt x="4071" y="6441"/>
                    <a:pt x="4268" y="6575"/>
                    <a:pt x="4297" y="6598"/>
                  </a:cubicBezTo>
                  <a:cubicBezTo>
                    <a:pt x="4326" y="6620"/>
                    <a:pt x="4547" y="6922"/>
                    <a:pt x="4608" y="6996"/>
                  </a:cubicBezTo>
                  <a:cubicBezTo>
                    <a:pt x="4668" y="7070"/>
                    <a:pt x="4791" y="7219"/>
                    <a:pt x="4804" y="7245"/>
                  </a:cubicBezTo>
                  <a:cubicBezTo>
                    <a:pt x="4815" y="7271"/>
                    <a:pt x="4823" y="7297"/>
                    <a:pt x="4808" y="7308"/>
                  </a:cubicBezTo>
                  <a:cubicBezTo>
                    <a:pt x="4792" y="7319"/>
                    <a:pt x="4812" y="7344"/>
                    <a:pt x="4815" y="7356"/>
                  </a:cubicBezTo>
                  <a:cubicBezTo>
                    <a:pt x="4820" y="7366"/>
                    <a:pt x="4796" y="7424"/>
                    <a:pt x="4776" y="7456"/>
                  </a:cubicBezTo>
                  <a:cubicBezTo>
                    <a:pt x="4757" y="7488"/>
                    <a:pt x="4775" y="7522"/>
                    <a:pt x="4814" y="7551"/>
                  </a:cubicBezTo>
                  <a:cubicBezTo>
                    <a:pt x="4853" y="7579"/>
                    <a:pt x="4856" y="7596"/>
                    <a:pt x="4875" y="7670"/>
                  </a:cubicBezTo>
                  <a:cubicBezTo>
                    <a:pt x="4894" y="7745"/>
                    <a:pt x="4868" y="7970"/>
                    <a:pt x="4897" y="8104"/>
                  </a:cubicBezTo>
                  <a:cubicBezTo>
                    <a:pt x="4915" y="8187"/>
                    <a:pt x="4970" y="8224"/>
                    <a:pt x="5044" y="8224"/>
                  </a:cubicBezTo>
                  <a:cubicBezTo>
                    <a:pt x="5090" y="8224"/>
                    <a:pt x="5143" y="8209"/>
                    <a:pt x="5200" y="8183"/>
                  </a:cubicBezTo>
                  <a:cubicBezTo>
                    <a:pt x="5347" y="8115"/>
                    <a:pt x="5408" y="7912"/>
                    <a:pt x="5434" y="7791"/>
                  </a:cubicBezTo>
                  <a:cubicBezTo>
                    <a:pt x="5462" y="7670"/>
                    <a:pt x="5421" y="7501"/>
                    <a:pt x="5421" y="7485"/>
                  </a:cubicBezTo>
                  <a:cubicBezTo>
                    <a:pt x="5420" y="7471"/>
                    <a:pt x="5456" y="7380"/>
                    <a:pt x="5480" y="7345"/>
                  </a:cubicBezTo>
                  <a:cubicBezTo>
                    <a:pt x="5503" y="7311"/>
                    <a:pt x="5517" y="7254"/>
                    <a:pt x="5522" y="7155"/>
                  </a:cubicBezTo>
                  <a:cubicBezTo>
                    <a:pt x="5526" y="7059"/>
                    <a:pt x="5430" y="7016"/>
                    <a:pt x="5328" y="6993"/>
                  </a:cubicBezTo>
                  <a:cubicBezTo>
                    <a:pt x="5276" y="6981"/>
                    <a:pt x="5210" y="6975"/>
                    <a:pt x="5164" y="6975"/>
                  </a:cubicBezTo>
                  <a:cubicBezTo>
                    <a:pt x="5135" y="6975"/>
                    <a:pt x="5114" y="6977"/>
                    <a:pt x="5110" y="6981"/>
                  </a:cubicBezTo>
                  <a:cubicBezTo>
                    <a:pt x="5105" y="6987"/>
                    <a:pt x="5092" y="6992"/>
                    <a:pt x="5079" y="6992"/>
                  </a:cubicBezTo>
                  <a:cubicBezTo>
                    <a:pt x="5066" y="6992"/>
                    <a:pt x="5051" y="6987"/>
                    <a:pt x="5044" y="6970"/>
                  </a:cubicBezTo>
                  <a:cubicBezTo>
                    <a:pt x="5029" y="6936"/>
                    <a:pt x="4948" y="6662"/>
                    <a:pt x="4916" y="6568"/>
                  </a:cubicBezTo>
                  <a:cubicBezTo>
                    <a:pt x="4884" y="6473"/>
                    <a:pt x="4792" y="6355"/>
                    <a:pt x="4731" y="6310"/>
                  </a:cubicBezTo>
                  <a:cubicBezTo>
                    <a:pt x="4671" y="6263"/>
                    <a:pt x="4552" y="6142"/>
                    <a:pt x="4530" y="6116"/>
                  </a:cubicBezTo>
                  <a:cubicBezTo>
                    <a:pt x="4511" y="6090"/>
                    <a:pt x="4493" y="6016"/>
                    <a:pt x="4489" y="5988"/>
                  </a:cubicBezTo>
                  <a:cubicBezTo>
                    <a:pt x="4485" y="5962"/>
                    <a:pt x="4489" y="5908"/>
                    <a:pt x="4495" y="5908"/>
                  </a:cubicBezTo>
                  <a:cubicBezTo>
                    <a:pt x="4501" y="5908"/>
                    <a:pt x="4511" y="5898"/>
                    <a:pt x="4506" y="5874"/>
                  </a:cubicBezTo>
                  <a:cubicBezTo>
                    <a:pt x="4501" y="5852"/>
                    <a:pt x="4512" y="5549"/>
                    <a:pt x="4527" y="5487"/>
                  </a:cubicBezTo>
                  <a:cubicBezTo>
                    <a:pt x="4541" y="5424"/>
                    <a:pt x="4543" y="5038"/>
                    <a:pt x="4568" y="4933"/>
                  </a:cubicBezTo>
                  <a:cubicBezTo>
                    <a:pt x="4591" y="4827"/>
                    <a:pt x="4544" y="4677"/>
                    <a:pt x="4533" y="4629"/>
                  </a:cubicBezTo>
                  <a:cubicBezTo>
                    <a:pt x="4522" y="4581"/>
                    <a:pt x="4563" y="4358"/>
                    <a:pt x="4573" y="4291"/>
                  </a:cubicBezTo>
                  <a:cubicBezTo>
                    <a:pt x="4582" y="4224"/>
                    <a:pt x="4537" y="4061"/>
                    <a:pt x="4530" y="4042"/>
                  </a:cubicBezTo>
                  <a:cubicBezTo>
                    <a:pt x="4525" y="4024"/>
                    <a:pt x="4541" y="4036"/>
                    <a:pt x="4608" y="4023"/>
                  </a:cubicBezTo>
                  <a:cubicBezTo>
                    <a:pt x="4677" y="4010"/>
                    <a:pt x="4744" y="3957"/>
                    <a:pt x="4770" y="3880"/>
                  </a:cubicBezTo>
                  <a:cubicBezTo>
                    <a:pt x="4796" y="3804"/>
                    <a:pt x="4712" y="3682"/>
                    <a:pt x="4700" y="3629"/>
                  </a:cubicBezTo>
                  <a:cubicBezTo>
                    <a:pt x="4690" y="3580"/>
                    <a:pt x="4522" y="3286"/>
                    <a:pt x="4492" y="3251"/>
                  </a:cubicBezTo>
                  <a:cubicBezTo>
                    <a:pt x="4463" y="3216"/>
                    <a:pt x="4437" y="3153"/>
                    <a:pt x="4447" y="3133"/>
                  </a:cubicBezTo>
                  <a:cubicBezTo>
                    <a:pt x="4455" y="3111"/>
                    <a:pt x="4458" y="2971"/>
                    <a:pt x="4451" y="2946"/>
                  </a:cubicBezTo>
                  <a:cubicBezTo>
                    <a:pt x="4444" y="2923"/>
                    <a:pt x="4450" y="2782"/>
                    <a:pt x="4461" y="2757"/>
                  </a:cubicBezTo>
                  <a:cubicBezTo>
                    <a:pt x="4472" y="2731"/>
                    <a:pt x="4480" y="2605"/>
                    <a:pt x="4479" y="2530"/>
                  </a:cubicBezTo>
                  <a:cubicBezTo>
                    <a:pt x="4477" y="2454"/>
                    <a:pt x="4352" y="2154"/>
                    <a:pt x="4343" y="2090"/>
                  </a:cubicBezTo>
                  <a:cubicBezTo>
                    <a:pt x="4333" y="2024"/>
                    <a:pt x="4259" y="1819"/>
                    <a:pt x="4189" y="1663"/>
                  </a:cubicBezTo>
                  <a:cubicBezTo>
                    <a:pt x="4119" y="1507"/>
                    <a:pt x="3915" y="1393"/>
                    <a:pt x="3915" y="1393"/>
                  </a:cubicBezTo>
                  <a:cubicBezTo>
                    <a:pt x="3914" y="1394"/>
                    <a:pt x="3913" y="1394"/>
                    <a:pt x="3912" y="1394"/>
                  </a:cubicBezTo>
                  <a:cubicBezTo>
                    <a:pt x="3901" y="1394"/>
                    <a:pt x="3880" y="1369"/>
                    <a:pt x="3895" y="1369"/>
                  </a:cubicBezTo>
                  <a:cubicBezTo>
                    <a:pt x="3911" y="1367"/>
                    <a:pt x="3918" y="1326"/>
                    <a:pt x="3922" y="1267"/>
                  </a:cubicBezTo>
                  <a:cubicBezTo>
                    <a:pt x="3925" y="1207"/>
                    <a:pt x="3966" y="1136"/>
                    <a:pt x="4049" y="914"/>
                  </a:cubicBezTo>
                  <a:cubicBezTo>
                    <a:pt x="4131" y="694"/>
                    <a:pt x="3863" y="502"/>
                    <a:pt x="3720" y="450"/>
                  </a:cubicBezTo>
                  <a:cubicBezTo>
                    <a:pt x="3686" y="437"/>
                    <a:pt x="3643" y="432"/>
                    <a:pt x="3598" y="432"/>
                  </a:cubicBezTo>
                  <a:cubicBezTo>
                    <a:pt x="3453" y="432"/>
                    <a:pt x="3278" y="481"/>
                    <a:pt x="3229" y="487"/>
                  </a:cubicBezTo>
                  <a:cubicBezTo>
                    <a:pt x="3165" y="495"/>
                    <a:pt x="3146" y="589"/>
                    <a:pt x="3152" y="616"/>
                  </a:cubicBezTo>
                  <a:cubicBezTo>
                    <a:pt x="3158" y="642"/>
                    <a:pt x="3117" y="712"/>
                    <a:pt x="3091" y="755"/>
                  </a:cubicBezTo>
                  <a:cubicBezTo>
                    <a:pt x="3063" y="798"/>
                    <a:pt x="3089" y="834"/>
                    <a:pt x="3095" y="856"/>
                  </a:cubicBezTo>
                  <a:cubicBezTo>
                    <a:pt x="3102" y="878"/>
                    <a:pt x="3072" y="903"/>
                    <a:pt x="3000" y="958"/>
                  </a:cubicBezTo>
                  <a:cubicBezTo>
                    <a:pt x="2929" y="1012"/>
                    <a:pt x="2962" y="1044"/>
                    <a:pt x="2981" y="1057"/>
                  </a:cubicBezTo>
                  <a:cubicBezTo>
                    <a:pt x="3000" y="1072"/>
                    <a:pt x="3000" y="1108"/>
                    <a:pt x="2981" y="1139"/>
                  </a:cubicBezTo>
                  <a:cubicBezTo>
                    <a:pt x="2962" y="1168"/>
                    <a:pt x="2970" y="1198"/>
                    <a:pt x="2986" y="1223"/>
                  </a:cubicBezTo>
                  <a:cubicBezTo>
                    <a:pt x="3002" y="1246"/>
                    <a:pt x="2978" y="1258"/>
                    <a:pt x="2954" y="1275"/>
                  </a:cubicBezTo>
                  <a:cubicBezTo>
                    <a:pt x="2929" y="1293"/>
                    <a:pt x="2955" y="1331"/>
                    <a:pt x="2977" y="1356"/>
                  </a:cubicBezTo>
                  <a:cubicBezTo>
                    <a:pt x="2999" y="1382"/>
                    <a:pt x="2965" y="1431"/>
                    <a:pt x="2965" y="1431"/>
                  </a:cubicBezTo>
                  <a:cubicBezTo>
                    <a:pt x="2965" y="1431"/>
                    <a:pt x="2917" y="1431"/>
                    <a:pt x="2833" y="1436"/>
                  </a:cubicBezTo>
                  <a:cubicBezTo>
                    <a:pt x="2747" y="1440"/>
                    <a:pt x="2571" y="1494"/>
                    <a:pt x="2559" y="1498"/>
                  </a:cubicBezTo>
                  <a:cubicBezTo>
                    <a:pt x="2558" y="1498"/>
                    <a:pt x="2557" y="1499"/>
                    <a:pt x="2556" y="1499"/>
                  </a:cubicBezTo>
                  <a:cubicBezTo>
                    <a:pt x="2539" y="1499"/>
                    <a:pt x="2478" y="1475"/>
                    <a:pt x="2435" y="1446"/>
                  </a:cubicBezTo>
                  <a:cubicBezTo>
                    <a:pt x="2388" y="1414"/>
                    <a:pt x="2228" y="1375"/>
                    <a:pt x="2168" y="1348"/>
                  </a:cubicBezTo>
                  <a:cubicBezTo>
                    <a:pt x="2109" y="1324"/>
                    <a:pt x="1729" y="1141"/>
                    <a:pt x="1688" y="1124"/>
                  </a:cubicBezTo>
                  <a:cubicBezTo>
                    <a:pt x="1646" y="1106"/>
                    <a:pt x="1544" y="1088"/>
                    <a:pt x="1526" y="1069"/>
                  </a:cubicBezTo>
                  <a:cubicBezTo>
                    <a:pt x="1509" y="1050"/>
                    <a:pt x="1315" y="939"/>
                    <a:pt x="1306" y="938"/>
                  </a:cubicBezTo>
                  <a:cubicBezTo>
                    <a:pt x="1297" y="936"/>
                    <a:pt x="1312" y="916"/>
                    <a:pt x="1290" y="894"/>
                  </a:cubicBezTo>
                  <a:cubicBezTo>
                    <a:pt x="1285" y="888"/>
                    <a:pt x="1278" y="887"/>
                    <a:pt x="1271" y="887"/>
                  </a:cubicBezTo>
                  <a:cubicBezTo>
                    <a:pt x="1256" y="887"/>
                    <a:pt x="1237" y="896"/>
                    <a:pt x="1220" y="896"/>
                  </a:cubicBezTo>
                  <a:cubicBezTo>
                    <a:pt x="1216" y="896"/>
                    <a:pt x="1211" y="895"/>
                    <a:pt x="1207" y="894"/>
                  </a:cubicBezTo>
                  <a:cubicBezTo>
                    <a:pt x="1179" y="884"/>
                    <a:pt x="1101" y="841"/>
                    <a:pt x="1101" y="841"/>
                  </a:cubicBezTo>
                  <a:cubicBezTo>
                    <a:pt x="1101" y="841"/>
                    <a:pt x="1105" y="820"/>
                    <a:pt x="1123" y="771"/>
                  </a:cubicBezTo>
                  <a:cubicBezTo>
                    <a:pt x="1140" y="725"/>
                    <a:pt x="1219" y="505"/>
                    <a:pt x="1031" y="228"/>
                  </a:cubicBezTo>
                  <a:cubicBezTo>
                    <a:pt x="925" y="72"/>
                    <a:pt x="746" y="1"/>
                    <a:pt x="5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4;p60">
              <a:extLst>
                <a:ext uri="{FF2B5EF4-FFF2-40B4-BE49-F238E27FC236}">
                  <a16:creationId xmlns:a16="http://schemas.microsoft.com/office/drawing/2014/main" id="{F59ECEAC-CC95-4ECF-BB6E-32C4A0D355D9}"/>
                </a:ext>
              </a:extLst>
            </p:cNvPr>
            <p:cNvSpPr/>
            <p:nvPr/>
          </p:nvSpPr>
          <p:spPr>
            <a:xfrm>
              <a:off x="1423360" y="156278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275;p60">
            <a:extLst>
              <a:ext uri="{FF2B5EF4-FFF2-40B4-BE49-F238E27FC236}">
                <a16:creationId xmlns:a16="http://schemas.microsoft.com/office/drawing/2014/main" id="{03AF2499-A6EF-4A04-8625-7C6FB5CAC7FC}"/>
              </a:ext>
            </a:extLst>
          </p:cNvPr>
          <p:cNvGrpSpPr/>
          <p:nvPr/>
        </p:nvGrpSpPr>
        <p:grpSpPr>
          <a:xfrm>
            <a:off x="1335189" y="4522140"/>
            <a:ext cx="367303" cy="640820"/>
            <a:chOff x="3065592" y="1598975"/>
            <a:chExt cx="367303" cy="640820"/>
          </a:xfrm>
          <a:solidFill>
            <a:schemeClr val="accent1">
              <a:lumMod val="50000"/>
            </a:schemeClr>
          </a:solidFill>
        </p:grpSpPr>
        <p:sp>
          <p:nvSpPr>
            <p:cNvPr id="53" name="Google Shape;1276;p60">
              <a:extLst>
                <a:ext uri="{FF2B5EF4-FFF2-40B4-BE49-F238E27FC236}">
                  <a16:creationId xmlns:a16="http://schemas.microsoft.com/office/drawing/2014/main" id="{8C0DC07D-1EC6-4970-8E65-A88E190B1A5C}"/>
                </a:ext>
              </a:extLst>
            </p:cNvPr>
            <p:cNvSpPr/>
            <p:nvPr/>
          </p:nvSpPr>
          <p:spPr>
            <a:xfrm>
              <a:off x="3065592" y="1598975"/>
              <a:ext cx="367303" cy="640820"/>
            </a:xfrm>
            <a:custGeom>
              <a:avLst/>
              <a:gdLst/>
              <a:ahLst/>
              <a:cxnLst/>
              <a:rect l="l" t="t" r="r" b="b"/>
              <a:pathLst>
                <a:path w="4825" h="8418" extrusionOk="0">
                  <a:moveTo>
                    <a:pt x="763" y="3204"/>
                  </a:moveTo>
                  <a:cubicBezTo>
                    <a:pt x="766" y="3204"/>
                    <a:pt x="768" y="3207"/>
                    <a:pt x="768" y="3215"/>
                  </a:cubicBezTo>
                  <a:cubicBezTo>
                    <a:pt x="768" y="3250"/>
                    <a:pt x="758" y="3331"/>
                    <a:pt x="758" y="3404"/>
                  </a:cubicBezTo>
                  <a:cubicBezTo>
                    <a:pt x="758" y="3477"/>
                    <a:pt x="851" y="3570"/>
                    <a:pt x="854" y="3649"/>
                  </a:cubicBezTo>
                  <a:cubicBezTo>
                    <a:pt x="859" y="3727"/>
                    <a:pt x="810" y="3869"/>
                    <a:pt x="810" y="3869"/>
                  </a:cubicBezTo>
                  <a:cubicBezTo>
                    <a:pt x="809" y="3869"/>
                    <a:pt x="808" y="3870"/>
                    <a:pt x="807" y="3870"/>
                  </a:cubicBezTo>
                  <a:cubicBezTo>
                    <a:pt x="785" y="3870"/>
                    <a:pt x="741" y="3779"/>
                    <a:pt x="724" y="3710"/>
                  </a:cubicBezTo>
                  <a:cubicBezTo>
                    <a:pt x="706" y="3639"/>
                    <a:pt x="583" y="3422"/>
                    <a:pt x="576" y="3376"/>
                  </a:cubicBezTo>
                  <a:cubicBezTo>
                    <a:pt x="569" y="3331"/>
                    <a:pt x="627" y="3304"/>
                    <a:pt x="679" y="3270"/>
                  </a:cubicBezTo>
                  <a:cubicBezTo>
                    <a:pt x="719" y="3243"/>
                    <a:pt x="751" y="3204"/>
                    <a:pt x="763" y="3204"/>
                  </a:cubicBezTo>
                  <a:close/>
                  <a:moveTo>
                    <a:pt x="1844" y="1"/>
                  </a:moveTo>
                  <a:cubicBezTo>
                    <a:pt x="1808" y="1"/>
                    <a:pt x="1775" y="5"/>
                    <a:pt x="1746" y="13"/>
                  </a:cubicBezTo>
                  <a:cubicBezTo>
                    <a:pt x="1558" y="64"/>
                    <a:pt x="1440" y="282"/>
                    <a:pt x="1424" y="383"/>
                  </a:cubicBezTo>
                  <a:cubicBezTo>
                    <a:pt x="1409" y="483"/>
                    <a:pt x="1422" y="655"/>
                    <a:pt x="1430" y="702"/>
                  </a:cubicBezTo>
                  <a:cubicBezTo>
                    <a:pt x="1435" y="749"/>
                    <a:pt x="1428" y="826"/>
                    <a:pt x="1440" y="901"/>
                  </a:cubicBezTo>
                  <a:cubicBezTo>
                    <a:pt x="1451" y="980"/>
                    <a:pt x="1492" y="1041"/>
                    <a:pt x="1488" y="1065"/>
                  </a:cubicBezTo>
                  <a:cubicBezTo>
                    <a:pt x="1482" y="1088"/>
                    <a:pt x="1368" y="1086"/>
                    <a:pt x="1328" y="1092"/>
                  </a:cubicBezTo>
                  <a:cubicBezTo>
                    <a:pt x="1285" y="1100"/>
                    <a:pt x="1234" y="1177"/>
                    <a:pt x="1226" y="1204"/>
                  </a:cubicBezTo>
                  <a:cubicBezTo>
                    <a:pt x="1215" y="1231"/>
                    <a:pt x="1099" y="1267"/>
                    <a:pt x="1049" y="1292"/>
                  </a:cubicBezTo>
                  <a:cubicBezTo>
                    <a:pt x="1001" y="1317"/>
                    <a:pt x="918" y="1458"/>
                    <a:pt x="870" y="1526"/>
                  </a:cubicBezTo>
                  <a:cubicBezTo>
                    <a:pt x="824" y="1595"/>
                    <a:pt x="611" y="1650"/>
                    <a:pt x="519" y="1679"/>
                  </a:cubicBezTo>
                  <a:cubicBezTo>
                    <a:pt x="427" y="1707"/>
                    <a:pt x="516" y="2080"/>
                    <a:pt x="541" y="2132"/>
                  </a:cubicBezTo>
                  <a:cubicBezTo>
                    <a:pt x="567" y="2183"/>
                    <a:pt x="563" y="2229"/>
                    <a:pt x="547" y="2253"/>
                  </a:cubicBezTo>
                  <a:cubicBezTo>
                    <a:pt x="529" y="2275"/>
                    <a:pt x="502" y="2330"/>
                    <a:pt x="467" y="2392"/>
                  </a:cubicBezTo>
                  <a:cubicBezTo>
                    <a:pt x="429" y="2451"/>
                    <a:pt x="226" y="2816"/>
                    <a:pt x="152" y="2954"/>
                  </a:cubicBezTo>
                  <a:cubicBezTo>
                    <a:pt x="76" y="3094"/>
                    <a:pt x="44" y="3292"/>
                    <a:pt x="22" y="3407"/>
                  </a:cubicBezTo>
                  <a:cubicBezTo>
                    <a:pt x="1" y="3522"/>
                    <a:pt x="76" y="3630"/>
                    <a:pt x="100" y="3672"/>
                  </a:cubicBezTo>
                  <a:cubicBezTo>
                    <a:pt x="123" y="3714"/>
                    <a:pt x="210" y="3808"/>
                    <a:pt x="244" y="3859"/>
                  </a:cubicBezTo>
                  <a:cubicBezTo>
                    <a:pt x="277" y="3908"/>
                    <a:pt x="314" y="3943"/>
                    <a:pt x="350" y="3998"/>
                  </a:cubicBezTo>
                  <a:cubicBezTo>
                    <a:pt x="387" y="4054"/>
                    <a:pt x="491" y="4140"/>
                    <a:pt x="515" y="4164"/>
                  </a:cubicBezTo>
                  <a:cubicBezTo>
                    <a:pt x="538" y="4189"/>
                    <a:pt x="614" y="4261"/>
                    <a:pt x="636" y="4304"/>
                  </a:cubicBezTo>
                  <a:cubicBezTo>
                    <a:pt x="660" y="4348"/>
                    <a:pt x="743" y="4434"/>
                    <a:pt x="768" y="4462"/>
                  </a:cubicBezTo>
                  <a:cubicBezTo>
                    <a:pt x="793" y="4491"/>
                    <a:pt x="863" y="4587"/>
                    <a:pt x="873" y="4606"/>
                  </a:cubicBezTo>
                  <a:cubicBezTo>
                    <a:pt x="883" y="4625"/>
                    <a:pt x="892" y="4626"/>
                    <a:pt x="891" y="4648"/>
                  </a:cubicBezTo>
                  <a:cubicBezTo>
                    <a:pt x="889" y="4668"/>
                    <a:pt x="924" y="4692"/>
                    <a:pt x="937" y="4702"/>
                  </a:cubicBezTo>
                  <a:cubicBezTo>
                    <a:pt x="950" y="4715"/>
                    <a:pt x="956" y="4749"/>
                    <a:pt x="969" y="4808"/>
                  </a:cubicBezTo>
                  <a:cubicBezTo>
                    <a:pt x="982" y="4868"/>
                    <a:pt x="1030" y="4935"/>
                    <a:pt x="1041" y="4969"/>
                  </a:cubicBezTo>
                  <a:cubicBezTo>
                    <a:pt x="1054" y="5002"/>
                    <a:pt x="1083" y="5069"/>
                    <a:pt x="1092" y="5092"/>
                  </a:cubicBezTo>
                  <a:cubicBezTo>
                    <a:pt x="1100" y="5116"/>
                    <a:pt x="1122" y="5159"/>
                    <a:pt x="1127" y="5203"/>
                  </a:cubicBezTo>
                  <a:cubicBezTo>
                    <a:pt x="1132" y="5247"/>
                    <a:pt x="1166" y="5263"/>
                    <a:pt x="1179" y="5292"/>
                  </a:cubicBezTo>
                  <a:cubicBezTo>
                    <a:pt x="1192" y="5320"/>
                    <a:pt x="1199" y="5362"/>
                    <a:pt x="1215" y="5390"/>
                  </a:cubicBezTo>
                  <a:cubicBezTo>
                    <a:pt x="1231" y="5419"/>
                    <a:pt x="1239" y="5429"/>
                    <a:pt x="1265" y="5429"/>
                  </a:cubicBezTo>
                  <a:cubicBezTo>
                    <a:pt x="1291" y="5429"/>
                    <a:pt x="1291" y="5416"/>
                    <a:pt x="1290" y="5382"/>
                  </a:cubicBezTo>
                  <a:cubicBezTo>
                    <a:pt x="1287" y="5349"/>
                    <a:pt x="1208" y="5221"/>
                    <a:pt x="1205" y="5194"/>
                  </a:cubicBezTo>
                  <a:cubicBezTo>
                    <a:pt x="1203" y="5173"/>
                    <a:pt x="1213" y="5151"/>
                    <a:pt x="1217" y="5151"/>
                  </a:cubicBezTo>
                  <a:cubicBezTo>
                    <a:pt x="1218" y="5151"/>
                    <a:pt x="1218" y="5152"/>
                    <a:pt x="1218" y="5154"/>
                  </a:cubicBezTo>
                  <a:cubicBezTo>
                    <a:pt x="1218" y="5167"/>
                    <a:pt x="1240" y="5200"/>
                    <a:pt x="1258" y="5238"/>
                  </a:cubicBezTo>
                  <a:cubicBezTo>
                    <a:pt x="1274" y="5276"/>
                    <a:pt x="1320" y="5321"/>
                    <a:pt x="1339" y="5343"/>
                  </a:cubicBezTo>
                  <a:cubicBezTo>
                    <a:pt x="1357" y="5365"/>
                    <a:pt x="1371" y="5388"/>
                    <a:pt x="1384" y="5407"/>
                  </a:cubicBezTo>
                  <a:cubicBezTo>
                    <a:pt x="1397" y="5425"/>
                    <a:pt x="1415" y="5467"/>
                    <a:pt x="1431" y="5490"/>
                  </a:cubicBezTo>
                  <a:cubicBezTo>
                    <a:pt x="1438" y="5501"/>
                    <a:pt x="1450" y="5506"/>
                    <a:pt x="1463" y="5506"/>
                  </a:cubicBezTo>
                  <a:cubicBezTo>
                    <a:pt x="1478" y="5506"/>
                    <a:pt x="1495" y="5498"/>
                    <a:pt x="1502" y="5486"/>
                  </a:cubicBezTo>
                  <a:cubicBezTo>
                    <a:pt x="1515" y="5464"/>
                    <a:pt x="1492" y="5420"/>
                    <a:pt x="1482" y="5398"/>
                  </a:cubicBezTo>
                  <a:cubicBezTo>
                    <a:pt x="1469" y="5376"/>
                    <a:pt x="1422" y="5299"/>
                    <a:pt x="1397" y="5274"/>
                  </a:cubicBezTo>
                  <a:cubicBezTo>
                    <a:pt x="1374" y="5251"/>
                    <a:pt x="1339" y="5180"/>
                    <a:pt x="1336" y="5171"/>
                  </a:cubicBezTo>
                  <a:lnTo>
                    <a:pt x="1336" y="5171"/>
                  </a:lnTo>
                  <a:cubicBezTo>
                    <a:pt x="1342" y="5175"/>
                    <a:pt x="1361" y="5194"/>
                    <a:pt x="1371" y="5209"/>
                  </a:cubicBezTo>
                  <a:cubicBezTo>
                    <a:pt x="1383" y="5226"/>
                    <a:pt x="1403" y="5263"/>
                    <a:pt x="1418" y="5282"/>
                  </a:cubicBezTo>
                  <a:cubicBezTo>
                    <a:pt x="1432" y="5299"/>
                    <a:pt x="1472" y="5339"/>
                    <a:pt x="1476" y="5357"/>
                  </a:cubicBezTo>
                  <a:cubicBezTo>
                    <a:pt x="1482" y="5375"/>
                    <a:pt x="1510" y="5414"/>
                    <a:pt x="1529" y="5462"/>
                  </a:cubicBezTo>
                  <a:cubicBezTo>
                    <a:pt x="1543" y="5503"/>
                    <a:pt x="1571" y="5506"/>
                    <a:pt x="1588" y="5506"/>
                  </a:cubicBezTo>
                  <a:cubicBezTo>
                    <a:pt x="1592" y="5506"/>
                    <a:pt x="1595" y="5506"/>
                    <a:pt x="1597" y="5506"/>
                  </a:cubicBezTo>
                  <a:cubicBezTo>
                    <a:pt x="1613" y="5506"/>
                    <a:pt x="1616" y="5464"/>
                    <a:pt x="1607" y="5417"/>
                  </a:cubicBezTo>
                  <a:cubicBezTo>
                    <a:pt x="1597" y="5371"/>
                    <a:pt x="1529" y="5264"/>
                    <a:pt x="1501" y="5223"/>
                  </a:cubicBezTo>
                  <a:cubicBezTo>
                    <a:pt x="1475" y="5181"/>
                    <a:pt x="1397" y="5066"/>
                    <a:pt x="1396" y="5056"/>
                  </a:cubicBezTo>
                  <a:cubicBezTo>
                    <a:pt x="1395" y="5047"/>
                    <a:pt x="1396" y="5029"/>
                    <a:pt x="1405" y="5029"/>
                  </a:cubicBezTo>
                  <a:cubicBezTo>
                    <a:pt x="1406" y="5029"/>
                    <a:pt x="1408" y="5030"/>
                    <a:pt x="1411" y="5031"/>
                  </a:cubicBezTo>
                  <a:cubicBezTo>
                    <a:pt x="1425" y="5040"/>
                    <a:pt x="1457" y="5057"/>
                    <a:pt x="1472" y="5088"/>
                  </a:cubicBezTo>
                  <a:cubicBezTo>
                    <a:pt x="1485" y="5117"/>
                    <a:pt x="1495" y="5135"/>
                    <a:pt x="1508" y="5152"/>
                  </a:cubicBezTo>
                  <a:cubicBezTo>
                    <a:pt x="1521" y="5171"/>
                    <a:pt x="1542" y="5186"/>
                    <a:pt x="1575" y="5263"/>
                  </a:cubicBezTo>
                  <a:cubicBezTo>
                    <a:pt x="1607" y="5340"/>
                    <a:pt x="1647" y="5344"/>
                    <a:pt x="1647" y="5344"/>
                  </a:cubicBezTo>
                  <a:cubicBezTo>
                    <a:pt x="1647" y="5344"/>
                    <a:pt x="1677" y="5371"/>
                    <a:pt x="1696" y="5391"/>
                  </a:cubicBezTo>
                  <a:cubicBezTo>
                    <a:pt x="1714" y="5414"/>
                    <a:pt x="1781" y="5592"/>
                    <a:pt x="1801" y="5634"/>
                  </a:cubicBezTo>
                  <a:cubicBezTo>
                    <a:pt x="1821" y="5675"/>
                    <a:pt x="1909" y="5859"/>
                    <a:pt x="1925" y="5923"/>
                  </a:cubicBezTo>
                  <a:cubicBezTo>
                    <a:pt x="1939" y="5985"/>
                    <a:pt x="2081" y="6192"/>
                    <a:pt x="2119" y="6245"/>
                  </a:cubicBezTo>
                  <a:cubicBezTo>
                    <a:pt x="2156" y="6297"/>
                    <a:pt x="2397" y="6412"/>
                    <a:pt x="2455" y="6435"/>
                  </a:cubicBezTo>
                  <a:cubicBezTo>
                    <a:pt x="2469" y="6441"/>
                    <a:pt x="2484" y="6443"/>
                    <a:pt x="2497" y="6443"/>
                  </a:cubicBezTo>
                  <a:cubicBezTo>
                    <a:pt x="2532" y="6443"/>
                    <a:pt x="2564" y="6430"/>
                    <a:pt x="2581" y="6430"/>
                  </a:cubicBezTo>
                  <a:cubicBezTo>
                    <a:pt x="2584" y="6430"/>
                    <a:pt x="2587" y="6430"/>
                    <a:pt x="2589" y="6431"/>
                  </a:cubicBezTo>
                  <a:cubicBezTo>
                    <a:pt x="2605" y="6440"/>
                    <a:pt x="2711" y="6480"/>
                    <a:pt x="2800" y="6480"/>
                  </a:cubicBezTo>
                  <a:cubicBezTo>
                    <a:pt x="2811" y="6480"/>
                    <a:pt x="2821" y="6479"/>
                    <a:pt x="2831" y="6478"/>
                  </a:cubicBezTo>
                  <a:cubicBezTo>
                    <a:pt x="2924" y="6466"/>
                    <a:pt x="2981" y="6278"/>
                    <a:pt x="2995" y="6249"/>
                  </a:cubicBezTo>
                  <a:cubicBezTo>
                    <a:pt x="3012" y="6221"/>
                    <a:pt x="3028" y="6124"/>
                    <a:pt x="3028" y="6038"/>
                  </a:cubicBezTo>
                  <a:cubicBezTo>
                    <a:pt x="3028" y="5950"/>
                    <a:pt x="2943" y="5748"/>
                    <a:pt x="2937" y="5748"/>
                  </a:cubicBezTo>
                  <a:cubicBezTo>
                    <a:pt x="2930" y="5748"/>
                    <a:pt x="2928" y="5727"/>
                    <a:pt x="2930" y="5716"/>
                  </a:cubicBezTo>
                  <a:cubicBezTo>
                    <a:pt x="2931" y="5704"/>
                    <a:pt x="2927" y="5660"/>
                    <a:pt x="2921" y="5627"/>
                  </a:cubicBezTo>
                  <a:cubicBezTo>
                    <a:pt x="2917" y="5593"/>
                    <a:pt x="2907" y="5510"/>
                    <a:pt x="2870" y="5432"/>
                  </a:cubicBezTo>
                  <a:cubicBezTo>
                    <a:pt x="2832" y="5353"/>
                    <a:pt x="2745" y="5190"/>
                    <a:pt x="2741" y="5177"/>
                  </a:cubicBezTo>
                  <a:cubicBezTo>
                    <a:pt x="2739" y="5171"/>
                    <a:pt x="2739" y="5169"/>
                    <a:pt x="2747" y="5169"/>
                  </a:cubicBezTo>
                  <a:cubicBezTo>
                    <a:pt x="2753" y="5169"/>
                    <a:pt x="2764" y="5171"/>
                    <a:pt x="2784" y="5174"/>
                  </a:cubicBezTo>
                  <a:cubicBezTo>
                    <a:pt x="2828" y="5183"/>
                    <a:pt x="2853" y="5228"/>
                    <a:pt x="2883" y="5253"/>
                  </a:cubicBezTo>
                  <a:cubicBezTo>
                    <a:pt x="2912" y="5277"/>
                    <a:pt x="2990" y="5331"/>
                    <a:pt x="3025" y="5366"/>
                  </a:cubicBezTo>
                  <a:cubicBezTo>
                    <a:pt x="3042" y="5383"/>
                    <a:pt x="3058" y="5384"/>
                    <a:pt x="3073" y="5384"/>
                  </a:cubicBezTo>
                  <a:cubicBezTo>
                    <a:pt x="3077" y="5384"/>
                    <a:pt x="3080" y="5384"/>
                    <a:pt x="3084" y="5384"/>
                  </a:cubicBezTo>
                  <a:cubicBezTo>
                    <a:pt x="3096" y="5384"/>
                    <a:pt x="3107" y="5385"/>
                    <a:pt x="3115" y="5397"/>
                  </a:cubicBezTo>
                  <a:cubicBezTo>
                    <a:pt x="3137" y="5423"/>
                    <a:pt x="3274" y="5608"/>
                    <a:pt x="3288" y="5618"/>
                  </a:cubicBezTo>
                  <a:cubicBezTo>
                    <a:pt x="3304" y="5631"/>
                    <a:pt x="3320" y="5644"/>
                    <a:pt x="3336" y="5698"/>
                  </a:cubicBezTo>
                  <a:cubicBezTo>
                    <a:pt x="3351" y="5751"/>
                    <a:pt x="3414" y="5870"/>
                    <a:pt x="3428" y="5899"/>
                  </a:cubicBezTo>
                  <a:cubicBezTo>
                    <a:pt x="3441" y="5930"/>
                    <a:pt x="3460" y="6007"/>
                    <a:pt x="3460" y="6041"/>
                  </a:cubicBezTo>
                  <a:cubicBezTo>
                    <a:pt x="3460" y="6074"/>
                    <a:pt x="3489" y="6218"/>
                    <a:pt x="3504" y="6306"/>
                  </a:cubicBezTo>
                  <a:cubicBezTo>
                    <a:pt x="3520" y="6396"/>
                    <a:pt x="3537" y="6498"/>
                    <a:pt x="3567" y="6564"/>
                  </a:cubicBezTo>
                  <a:cubicBezTo>
                    <a:pt x="3597" y="6629"/>
                    <a:pt x="3692" y="6785"/>
                    <a:pt x="3708" y="6807"/>
                  </a:cubicBezTo>
                  <a:cubicBezTo>
                    <a:pt x="3722" y="6829"/>
                    <a:pt x="3753" y="6897"/>
                    <a:pt x="3744" y="6903"/>
                  </a:cubicBezTo>
                  <a:cubicBezTo>
                    <a:pt x="3735" y="6907"/>
                    <a:pt x="3734" y="6912"/>
                    <a:pt x="3734" y="6938"/>
                  </a:cubicBezTo>
                  <a:cubicBezTo>
                    <a:pt x="3734" y="6963"/>
                    <a:pt x="3813" y="7140"/>
                    <a:pt x="3820" y="7158"/>
                  </a:cubicBezTo>
                  <a:cubicBezTo>
                    <a:pt x="3829" y="7174"/>
                    <a:pt x="3842" y="7224"/>
                    <a:pt x="3865" y="7264"/>
                  </a:cubicBezTo>
                  <a:cubicBezTo>
                    <a:pt x="3887" y="7307"/>
                    <a:pt x="3896" y="7406"/>
                    <a:pt x="3893" y="7451"/>
                  </a:cubicBezTo>
                  <a:cubicBezTo>
                    <a:pt x="3890" y="7496"/>
                    <a:pt x="3904" y="7522"/>
                    <a:pt x="3883" y="7557"/>
                  </a:cubicBezTo>
                  <a:cubicBezTo>
                    <a:pt x="3861" y="7594"/>
                    <a:pt x="3896" y="7623"/>
                    <a:pt x="3904" y="7672"/>
                  </a:cubicBezTo>
                  <a:cubicBezTo>
                    <a:pt x="3913" y="7723"/>
                    <a:pt x="3944" y="7862"/>
                    <a:pt x="3950" y="7910"/>
                  </a:cubicBezTo>
                  <a:cubicBezTo>
                    <a:pt x="3957" y="7955"/>
                    <a:pt x="3970" y="7988"/>
                    <a:pt x="3963" y="8013"/>
                  </a:cubicBezTo>
                  <a:cubicBezTo>
                    <a:pt x="3957" y="8036"/>
                    <a:pt x="3967" y="8119"/>
                    <a:pt x="3967" y="8149"/>
                  </a:cubicBezTo>
                  <a:cubicBezTo>
                    <a:pt x="3967" y="8178"/>
                    <a:pt x="3983" y="8223"/>
                    <a:pt x="4015" y="8246"/>
                  </a:cubicBezTo>
                  <a:cubicBezTo>
                    <a:pt x="4047" y="8271"/>
                    <a:pt x="4052" y="8328"/>
                    <a:pt x="4053" y="8373"/>
                  </a:cubicBezTo>
                  <a:cubicBezTo>
                    <a:pt x="4055" y="8418"/>
                    <a:pt x="4461" y="8409"/>
                    <a:pt x="4608" y="8417"/>
                  </a:cubicBezTo>
                  <a:cubicBezTo>
                    <a:pt x="4616" y="8417"/>
                    <a:pt x="4624" y="8417"/>
                    <a:pt x="4632" y="8417"/>
                  </a:cubicBezTo>
                  <a:cubicBezTo>
                    <a:pt x="4760" y="8417"/>
                    <a:pt x="4825" y="8371"/>
                    <a:pt x="4821" y="8285"/>
                  </a:cubicBezTo>
                  <a:cubicBezTo>
                    <a:pt x="4818" y="8195"/>
                    <a:pt x="4653" y="7988"/>
                    <a:pt x="4636" y="7974"/>
                  </a:cubicBezTo>
                  <a:cubicBezTo>
                    <a:pt x="4617" y="7958"/>
                    <a:pt x="4554" y="7883"/>
                    <a:pt x="4556" y="7838"/>
                  </a:cubicBezTo>
                  <a:cubicBezTo>
                    <a:pt x="4559" y="7793"/>
                    <a:pt x="4483" y="7554"/>
                    <a:pt x="4474" y="7519"/>
                  </a:cubicBezTo>
                  <a:cubicBezTo>
                    <a:pt x="4467" y="7483"/>
                    <a:pt x="4436" y="7423"/>
                    <a:pt x="4414" y="7423"/>
                  </a:cubicBezTo>
                  <a:cubicBezTo>
                    <a:pt x="4392" y="7423"/>
                    <a:pt x="4360" y="7385"/>
                    <a:pt x="4363" y="7362"/>
                  </a:cubicBezTo>
                  <a:cubicBezTo>
                    <a:pt x="4368" y="7339"/>
                    <a:pt x="4349" y="7295"/>
                    <a:pt x="4344" y="7253"/>
                  </a:cubicBezTo>
                  <a:cubicBezTo>
                    <a:pt x="4339" y="7210"/>
                    <a:pt x="4308" y="7136"/>
                    <a:pt x="4318" y="7095"/>
                  </a:cubicBezTo>
                  <a:cubicBezTo>
                    <a:pt x="4328" y="7056"/>
                    <a:pt x="4288" y="6830"/>
                    <a:pt x="4289" y="6808"/>
                  </a:cubicBezTo>
                  <a:cubicBezTo>
                    <a:pt x="4290" y="6787"/>
                    <a:pt x="4254" y="6778"/>
                    <a:pt x="4254" y="6706"/>
                  </a:cubicBezTo>
                  <a:cubicBezTo>
                    <a:pt x="4254" y="6634"/>
                    <a:pt x="4216" y="6383"/>
                    <a:pt x="4180" y="6211"/>
                  </a:cubicBezTo>
                  <a:cubicBezTo>
                    <a:pt x="4145" y="6039"/>
                    <a:pt x="4046" y="5853"/>
                    <a:pt x="4031" y="5819"/>
                  </a:cubicBezTo>
                  <a:cubicBezTo>
                    <a:pt x="4017" y="5786"/>
                    <a:pt x="3960" y="5682"/>
                    <a:pt x="3942" y="5633"/>
                  </a:cubicBezTo>
                  <a:cubicBezTo>
                    <a:pt x="3926" y="5582"/>
                    <a:pt x="3816" y="5320"/>
                    <a:pt x="3782" y="5242"/>
                  </a:cubicBezTo>
                  <a:cubicBezTo>
                    <a:pt x="3749" y="5167"/>
                    <a:pt x="3711" y="4992"/>
                    <a:pt x="3706" y="4960"/>
                  </a:cubicBezTo>
                  <a:cubicBezTo>
                    <a:pt x="3703" y="4928"/>
                    <a:pt x="3701" y="4899"/>
                    <a:pt x="3712" y="4894"/>
                  </a:cubicBezTo>
                  <a:cubicBezTo>
                    <a:pt x="3724" y="4891"/>
                    <a:pt x="3754" y="4839"/>
                    <a:pt x="3772" y="4801"/>
                  </a:cubicBezTo>
                  <a:cubicBezTo>
                    <a:pt x="3788" y="4762"/>
                    <a:pt x="3759" y="4670"/>
                    <a:pt x="3749" y="4651"/>
                  </a:cubicBezTo>
                  <a:cubicBezTo>
                    <a:pt x="3738" y="4631"/>
                    <a:pt x="3645" y="4485"/>
                    <a:pt x="3635" y="4472"/>
                  </a:cubicBezTo>
                  <a:cubicBezTo>
                    <a:pt x="3625" y="4459"/>
                    <a:pt x="3638" y="4431"/>
                    <a:pt x="3635" y="4389"/>
                  </a:cubicBezTo>
                  <a:cubicBezTo>
                    <a:pt x="3632" y="4347"/>
                    <a:pt x="3450" y="4122"/>
                    <a:pt x="3428" y="4087"/>
                  </a:cubicBezTo>
                  <a:cubicBezTo>
                    <a:pt x="3406" y="4052"/>
                    <a:pt x="3365" y="3987"/>
                    <a:pt x="3357" y="3977"/>
                  </a:cubicBezTo>
                  <a:cubicBezTo>
                    <a:pt x="3349" y="3966"/>
                    <a:pt x="3278" y="3905"/>
                    <a:pt x="3281" y="3891"/>
                  </a:cubicBezTo>
                  <a:cubicBezTo>
                    <a:pt x="3284" y="3878"/>
                    <a:pt x="3188" y="3693"/>
                    <a:pt x="3166" y="3659"/>
                  </a:cubicBezTo>
                  <a:cubicBezTo>
                    <a:pt x="3146" y="3625"/>
                    <a:pt x="3062" y="3497"/>
                    <a:pt x="3074" y="3459"/>
                  </a:cubicBezTo>
                  <a:cubicBezTo>
                    <a:pt x="3087" y="3422"/>
                    <a:pt x="2975" y="3353"/>
                    <a:pt x="2956" y="3353"/>
                  </a:cubicBezTo>
                  <a:cubicBezTo>
                    <a:pt x="2955" y="3353"/>
                    <a:pt x="2955" y="3353"/>
                    <a:pt x="2955" y="3353"/>
                  </a:cubicBezTo>
                  <a:cubicBezTo>
                    <a:pt x="2950" y="3353"/>
                    <a:pt x="2945" y="3354"/>
                    <a:pt x="2941" y="3354"/>
                  </a:cubicBezTo>
                  <a:cubicBezTo>
                    <a:pt x="2929" y="3354"/>
                    <a:pt x="2918" y="3351"/>
                    <a:pt x="2902" y="3333"/>
                  </a:cubicBezTo>
                  <a:cubicBezTo>
                    <a:pt x="2880" y="3306"/>
                    <a:pt x="2889" y="3107"/>
                    <a:pt x="2886" y="3030"/>
                  </a:cubicBezTo>
                  <a:cubicBezTo>
                    <a:pt x="2882" y="2953"/>
                    <a:pt x="2722" y="2909"/>
                    <a:pt x="2722" y="2909"/>
                  </a:cubicBezTo>
                  <a:cubicBezTo>
                    <a:pt x="2722" y="2909"/>
                    <a:pt x="2720" y="2823"/>
                    <a:pt x="2732" y="2775"/>
                  </a:cubicBezTo>
                  <a:cubicBezTo>
                    <a:pt x="2743" y="2730"/>
                    <a:pt x="2829" y="2419"/>
                    <a:pt x="2831" y="2408"/>
                  </a:cubicBezTo>
                  <a:cubicBezTo>
                    <a:pt x="2832" y="2399"/>
                    <a:pt x="2822" y="2325"/>
                    <a:pt x="2846" y="2325"/>
                  </a:cubicBezTo>
                  <a:cubicBezTo>
                    <a:pt x="2854" y="2325"/>
                    <a:pt x="2865" y="2333"/>
                    <a:pt x="2880" y="2351"/>
                  </a:cubicBezTo>
                  <a:cubicBezTo>
                    <a:pt x="2946" y="2428"/>
                    <a:pt x="3215" y="2470"/>
                    <a:pt x="3309" y="2475"/>
                  </a:cubicBezTo>
                  <a:cubicBezTo>
                    <a:pt x="3312" y="2475"/>
                    <a:pt x="3316" y="2475"/>
                    <a:pt x="3319" y="2475"/>
                  </a:cubicBezTo>
                  <a:cubicBezTo>
                    <a:pt x="3402" y="2475"/>
                    <a:pt x="3516" y="2435"/>
                    <a:pt x="3555" y="2435"/>
                  </a:cubicBezTo>
                  <a:cubicBezTo>
                    <a:pt x="3561" y="2435"/>
                    <a:pt x="3565" y="2436"/>
                    <a:pt x="3567" y="2438"/>
                  </a:cubicBezTo>
                  <a:cubicBezTo>
                    <a:pt x="3584" y="2453"/>
                    <a:pt x="3721" y="2562"/>
                    <a:pt x="3791" y="2591"/>
                  </a:cubicBezTo>
                  <a:cubicBezTo>
                    <a:pt x="3822" y="2605"/>
                    <a:pt x="3863" y="2609"/>
                    <a:pt x="3904" y="2609"/>
                  </a:cubicBezTo>
                  <a:cubicBezTo>
                    <a:pt x="3956" y="2609"/>
                    <a:pt x="4008" y="2602"/>
                    <a:pt x="4037" y="2601"/>
                  </a:cubicBezTo>
                  <a:cubicBezTo>
                    <a:pt x="4088" y="2600"/>
                    <a:pt x="4158" y="2415"/>
                    <a:pt x="4164" y="2370"/>
                  </a:cubicBezTo>
                  <a:cubicBezTo>
                    <a:pt x="4171" y="2322"/>
                    <a:pt x="4127" y="2058"/>
                    <a:pt x="4122" y="2045"/>
                  </a:cubicBezTo>
                  <a:cubicBezTo>
                    <a:pt x="4117" y="2032"/>
                    <a:pt x="4104" y="1921"/>
                    <a:pt x="4107" y="1898"/>
                  </a:cubicBezTo>
                  <a:cubicBezTo>
                    <a:pt x="4111" y="1875"/>
                    <a:pt x="4082" y="1825"/>
                    <a:pt x="4082" y="1825"/>
                  </a:cubicBezTo>
                  <a:cubicBezTo>
                    <a:pt x="4082" y="1825"/>
                    <a:pt x="4046" y="1765"/>
                    <a:pt x="4068" y="1749"/>
                  </a:cubicBezTo>
                  <a:cubicBezTo>
                    <a:pt x="4088" y="1735"/>
                    <a:pt x="4100" y="1691"/>
                    <a:pt x="4105" y="1666"/>
                  </a:cubicBezTo>
                  <a:cubicBezTo>
                    <a:pt x="4111" y="1641"/>
                    <a:pt x="4047" y="1593"/>
                    <a:pt x="4034" y="1586"/>
                  </a:cubicBezTo>
                  <a:cubicBezTo>
                    <a:pt x="4020" y="1580"/>
                    <a:pt x="4009" y="1557"/>
                    <a:pt x="4015" y="1532"/>
                  </a:cubicBezTo>
                  <a:cubicBezTo>
                    <a:pt x="4021" y="1509"/>
                    <a:pt x="3985" y="1446"/>
                    <a:pt x="3967" y="1442"/>
                  </a:cubicBezTo>
                  <a:cubicBezTo>
                    <a:pt x="3948" y="1439"/>
                    <a:pt x="3883" y="1448"/>
                    <a:pt x="3861" y="1417"/>
                  </a:cubicBezTo>
                  <a:cubicBezTo>
                    <a:pt x="3839" y="1388"/>
                    <a:pt x="3741" y="1269"/>
                    <a:pt x="3735" y="1269"/>
                  </a:cubicBezTo>
                  <a:cubicBezTo>
                    <a:pt x="3730" y="1269"/>
                    <a:pt x="3728" y="1269"/>
                    <a:pt x="3724" y="1267"/>
                  </a:cubicBezTo>
                  <a:cubicBezTo>
                    <a:pt x="3719" y="1266"/>
                    <a:pt x="3685" y="1199"/>
                    <a:pt x="3667" y="1178"/>
                  </a:cubicBezTo>
                  <a:cubicBezTo>
                    <a:pt x="3659" y="1168"/>
                    <a:pt x="3638" y="1166"/>
                    <a:pt x="3620" y="1166"/>
                  </a:cubicBezTo>
                  <a:cubicBezTo>
                    <a:pt x="3601" y="1166"/>
                    <a:pt x="3584" y="1168"/>
                    <a:pt x="3584" y="1168"/>
                  </a:cubicBezTo>
                  <a:cubicBezTo>
                    <a:pt x="3584" y="1168"/>
                    <a:pt x="3439" y="1132"/>
                    <a:pt x="3269" y="1132"/>
                  </a:cubicBezTo>
                  <a:cubicBezTo>
                    <a:pt x="3218" y="1132"/>
                    <a:pt x="3165" y="1135"/>
                    <a:pt x="3113" y="1143"/>
                  </a:cubicBezTo>
                  <a:cubicBezTo>
                    <a:pt x="2889" y="1180"/>
                    <a:pt x="2736" y="1403"/>
                    <a:pt x="2720" y="1403"/>
                  </a:cubicBezTo>
                  <a:cubicBezTo>
                    <a:pt x="2707" y="1401"/>
                    <a:pt x="2602" y="1218"/>
                    <a:pt x="2588" y="1174"/>
                  </a:cubicBezTo>
                  <a:cubicBezTo>
                    <a:pt x="2572" y="1127"/>
                    <a:pt x="2432" y="939"/>
                    <a:pt x="2410" y="926"/>
                  </a:cubicBezTo>
                  <a:cubicBezTo>
                    <a:pt x="2388" y="912"/>
                    <a:pt x="2325" y="875"/>
                    <a:pt x="2325" y="875"/>
                  </a:cubicBezTo>
                  <a:cubicBezTo>
                    <a:pt x="2325" y="875"/>
                    <a:pt x="2353" y="853"/>
                    <a:pt x="2355" y="837"/>
                  </a:cubicBezTo>
                  <a:cubicBezTo>
                    <a:pt x="2356" y="820"/>
                    <a:pt x="2378" y="801"/>
                    <a:pt x="2391" y="766"/>
                  </a:cubicBezTo>
                  <a:cubicBezTo>
                    <a:pt x="2404" y="730"/>
                    <a:pt x="2376" y="658"/>
                    <a:pt x="2372" y="644"/>
                  </a:cubicBezTo>
                  <a:cubicBezTo>
                    <a:pt x="2369" y="632"/>
                    <a:pt x="2343" y="617"/>
                    <a:pt x="2357" y="601"/>
                  </a:cubicBezTo>
                  <a:cubicBezTo>
                    <a:pt x="2372" y="584"/>
                    <a:pt x="2369" y="443"/>
                    <a:pt x="2328" y="263"/>
                  </a:cubicBezTo>
                  <a:cubicBezTo>
                    <a:pt x="2293" y="112"/>
                    <a:pt x="2036" y="1"/>
                    <a:pt x="1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7;p60">
              <a:extLst>
                <a:ext uri="{FF2B5EF4-FFF2-40B4-BE49-F238E27FC236}">
                  <a16:creationId xmlns:a16="http://schemas.microsoft.com/office/drawing/2014/main" id="{CC8807FE-D4EC-4B93-8E49-2A45E8CB48AB}"/>
                </a:ext>
              </a:extLst>
            </p:cNvPr>
            <p:cNvSpPr/>
            <p:nvPr/>
          </p:nvSpPr>
          <p:spPr>
            <a:xfrm>
              <a:off x="3238285" y="1665935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81;p60">
            <a:extLst>
              <a:ext uri="{FF2B5EF4-FFF2-40B4-BE49-F238E27FC236}">
                <a16:creationId xmlns:a16="http://schemas.microsoft.com/office/drawing/2014/main" id="{40A41367-C9CD-44EF-B1F3-FE1F177DD30D}"/>
              </a:ext>
            </a:extLst>
          </p:cNvPr>
          <p:cNvGrpSpPr/>
          <p:nvPr/>
        </p:nvGrpSpPr>
        <p:grpSpPr>
          <a:xfrm>
            <a:off x="1299719" y="5571157"/>
            <a:ext cx="394328" cy="565533"/>
            <a:chOff x="4423208" y="1636618"/>
            <a:chExt cx="394328" cy="565533"/>
          </a:xfrm>
          <a:solidFill>
            <a:schemeClr val="accent1">
              <a:lumMod val="50000"/>
            </a:schemeClr>
          </a:solidFill>
        </p:grpSpPr>
        <p:sp>
          <p:nvSpPr>
            <p:cNvPr id="59" name="Google Shape;1282;p60">
              <a:extLst>
                <a:ext uri="{FF2B5EF4-FFF2-40B4-BE49-F238E27FC236}">
                  <a16:creationId xmlns:a16="http://schemas.microsoft.com/office/drawing/2014/main" id="{CC185903-0A3F-431D-B8A8-7A359BAD4B58}"/>
                </a:ext>
              </a:extLst>
            </p:cNvPr>
            <p:cNvSpPr/>
            <p:nvPr/>
          </p:nvSpPr>
          <p:spPr>
            <a:xfrm>
              <a:off x="4423208" y="1636618"/>
              <a:ext cx="394328" cy="565533"/>
            </a:xfrm>
            <a:custGeom>
              <a:avLst/>
              <a:gdLst/>
              <a:ahLst/>
              <a:cxnLst/>
              <a:rect l="l" t="t" r="r" b="b"/>
              <a:pathLst>
                <a:path w="5180" h="7429" extrusionOk="0">
                  <a:moveTo>
                    <a:pt x="2840" y="1"/>
                  </a:moveTo>
                  <a:cubicBezTo>
                    <a:pt x="2740" y="1"/>
                    <a:pt x="2588" y="41"/>
                    <a:pt x="2419" y="103"/>
                  </a:cubicBezTo>
                  <a:cubicBezTo>
                    <a:pt x="2206" y="181"/>
                    <a:pt x="2238" y="588"/>
                    <a:pt x="2247" y="622"/>
                  </a:cubicBezTo>
                  <a:cubicBezTo>
                    <a:pt x="2257" y="657"/>
                    <a:pt x="2266" y="752"/>
                    <a:pt x="2266" y="800"/>
                  </a:cubicBezTo>
                  <a:cubicBezTo>
                    <a:pt x="2266" y="848"/>
                    <a:pt x="2320" y="899"/>
                    <a:pt x="2319" y="937"/>
                  </a:cubicBezTo>
                  <a:cubicBezTo>
                    <a:pt x="2316" y="976"/>
                    <a:pt x="2375" y="972"/>
                    <a:pt x="2389" y="976"/>
                  </a:cubicBezTo>
                  <a:cubicBezTo>
                    <a:pt x="2403" y="980"/>
                    <a:pt x="2389" y="1041"/>
                    <a:pt x="2375" y="1041"/>
                  </a:cubicBezTo>
                  <a:cubicBezTo>
                    <a:pt x="2361" y="1041"/>
                    <a:pt x="2355" y="1053"/>
                    <a:pt x="2316" y="1066"/>
                  </a:cubicBezTo>
                  <a:cubicBezTo>
                    <a:pt x="2302" y="1071"/>
                    <a:pt x="2287" y="1072"/>
                    <a:pt x="2271" y="1072"/>
                  </a:cubicBezTo>
                  <a:cubicBezTo>
                    <a:pt x="2265" y="1072"/>
                    <a:pt x="2258" y="1072"/>
                    <a:pt x="2252" y="1072"/>
                  </a:cubicBezTo>
                  <a:cubicBezTo>
                    <a:pt x="2229" y="1072"/>
                    <a:pt x="2207" y="1074"/>
                    <a:pt x="2189" y="1087"/>
                  </a:cubicBezTo>
                  <a:cubicBezTo>
                    <a:pt x="2153" y="1114"/>
                    <a:pt x="2157" y="1145"/>
                    <a:pt x="2129" y="1162"/>
                  </a:cubicBezTo>
                  <a:cubicBezTo>
                    <a:pt x="2102" y="1181"/>
                    <a:pt x="2037" y="1251"/>
                    <a:pt x="2033" y="1267"/>
                  </a:cubicBezTo>
                  <a:cubicBezTo>
                    <a:pt x="2029" y="1283"/>
                    <a:pt x="1952" y="1324"/>
                    <a:pt x="1870" y="1375"/>
                  </a:cubicBezTo>
                  <a:cubicBezTo>
                    <a:pt x="1787" y="1425"/>
                    <a:pt x="1694" y="1566"/>
                    <a:pt x="1672" y="1646"/>
                  </a:cubicBezTo>
                  <a:cubicBezTo>
                    <a:pt x="1649" y="1725"/>
                    <a:pt x="1685" y="1929"/>
                    <a:pt x="1685" y="1950"/>
                  </a:cubicBezTo>
                  <a:cubicBezTo>
                    <a:pt x="1685" y="1974"/>
                    <a:pt x="1660" y="2016"/>
                    <a:pt x="1637" y="2068"/>
                  </a:cubicBezTo>
                  <a:cubicBezTo>
                    <a:pt x="1615" y="2121"/>
                    <a:pt x="1548" y="2240"/>
                    <a:pt x="1532" y="2269"/>
                  </a:cubicBezTo>
                  <a:cubicBezTo>
                    <a:pt x="1516" y="2299"/>
                    <a:pt x="1450" y="2331"/>
                    <a:pt x="1407" y="2357"/>
                  </a:cubicBezTo>
                  <a:cubicBezTo>
                    <a:pt x="1364" y="2382"/>
                    <a:pt x="1293" y="2475"/>
                    <a:pt x="1228" y="2555"/>
                  </a:cubicBezTo>
                  <a:cubicBezTo>
                    <a:pt x="1161" y="2634"/>
                    <a:pt x="946" y="2851"/>
                    <a:pt x="910" y="2883"/>
                  </a:cubicBezTo>
                  <a:cubicBezTo>
                    <a:pt x="874" y="2915"/>
                    <a:pt x="793" y="2980"/>
                    <a:pt x="792" y="2999"/>
                  </a:cubicBezTo>
                  <a:cubicBezTo>
                    <a:pt x="789" y="3017"/>
                    <a:pt x="763" y="3026"/>
                    <a:pt x="731" y="3047"/>
                  </a:cubicBezTo>
                  <a:cubicBezTo>
                    <a:pt x="699" y="3068"/>
                    <a:pt x="721" y="3110"/>
                    <a:pt x="712" y="3129"/>
                  </a:cubicBezTo>
                  <a:cubicBezTo>
                    <a:pt x="703" y="3148"/>
                    <a:pt x="671" y="3211"/>
                    <a:pt x="642" y="3245"/>
                  </a:cubicBezTo>
                  <a:cubicBezTo>
                    <a:pt x="611" y="3279"/>
                    <a:pt x="601" y="3346"/>
                    <a:pt x="601" y="3379"/>
                  </a:cubicBezTo>
                  <a:cubicBezTo>
                    <a:pt x="601" y="3414"/>
                    <a:pt x="595" y="3497"/>
                    <a:pt x="591" y="3516"/>
                  </a:cubicBezTo>
                  <a:cubicBezTo>
                    <a:pt x="587" y="3534"/>
                    <a:pt x="627" y="3541"/>
                    <a:pt x="646" y="3562"/>
                  </a:cubicBezTo>
                  <a:cubicBezTo>
                    <a:pt x="664" y="3582"/>
                    <a:pt x="651" y="3613"/>
                    <a:pt x="651" y="3650"/>
                  </a:cubicBezTo>
                  <a:cubicBezTo>
                    <a:pt x="651" y="3690"/>
                    <a:pt x="680" y="3703"/>
                    <a:pt x="694" y="3703"/>
                  </a:cubicBezTo>
                  <a:cubicBezTo>
                    <a:pt x="707" y="3703"/>
                    <a:pt x="716" y="3710"/>
                    <a:pt x="740" y="3726"/>
                  </a:cubicBezTo>
                  <a:cubicBezTo>
                    <a:pt x="746" y="3730"/>
                    <a:pt x="752" y="3732"/>
                    <a:pt x="758" y="3732"/>
                  </a:cubicBezTo>
                  <a:cubicBezTo>
                    <a:pt x="769" y="3732"/>
                    <a:pt x="779" y="3727"/>
                    <a:pt x="785" y="3723"/>
                  </a:cubicBezTo>
                  <a:cubicBezTo>
                    <a:pt x="865" y="3851"/>
                    <a:pt x="1008" y="3936"/>
                    <a:pt x="1169" y="3936"/>
                  </a:cubicBezTo>
                  <a:cubicBezTo>
                    <a:pt x="1421" y="3936"/>
                    <a:pt x="1625" y="3732"/>
                    <a:pt x="1625" y="3480"/>
                  </a:cubicBezTo>
                  <a:cubicBezTo>
                    <a:pt x="1625" y="3264"/>
                    <a:pt x="1477" y="3084"/>
                    <a:pt x="1276" y="3036"/>
                  </a:cubicBezTo>
                  <a:cubicBezTo>
                    <a:pt x="1279" y="3030"/>
                    <a:pt x="1280" y="3027"/>
                    <a:pt x="1280" y="3027"/>
                  </a:cubicBezTo>
                  <a:cubicBezTo>
                    <a:pt x="1264" y="3027"/>
                    <a:pt x="1245" y="2999"/>
                    <a:pt x="1265" y="2976"/>
                  </a:cubicBezTo>
                  <a:cubicBezTo>
                    <a:pt x="1286" y="2954"/>
                    <a:pt x="1427" y="2875"/>
                    <a:pt x="1474" y="2849"/>
                  </a:cubicBezTo>
                  <a:cubicBezTo>
                    <a:pt x="1519" y="2822"/>
                    <a:pt x="1641" y="2714"/>
                    <a:pt x="1665" y="2692"/>
                  </a:cubicBezTo>
                  <a:cubicBezTo>
                    <a:pt x="1688" y="2669"/>
                    <a:pt x="1704" y="2656"/>
                    <a:pt x="1724" y="2637"/>
                  </a:cubicBezTo>
                  <a:cubicBezTo>
                    <a:pt x="1745" y="2619"/>
                    <a:pt x="1806" y="2562"/>
                    <a:pt x="1850" y="2526"/>
                  </a:cubicBezTo>
                  <a:cubicBezTo>
                    <a:pt x="1893" y="2489"/>
                    <a:pt x="1978" y="2269"/>
                    <a:pt x="1994" y="2223"/>
                  </a:cubicBezTo>
                  <a:cubicBezTo>
                    <a:pt x="2004" y="2189"/>
                    <a:pt x="2012" y="2165"/>
                    <a:pt x="2021" y="2165"/>
                  </a:cubicBezTo>
                  <a:cubicBezTo>
                    <a:pt x="2024" y="2165"/>
                    <a:pt x="2028" y="2170"/>
                    <a:pt x="2032" y="2179"/>
                  </a:cubicBezTo>
                  <a:cubicBezTo>
                    <a:pt x="2045" y="2211"/>
                    <a:pt x="2125" y="2338"/>
                    <a:pt x="2153" y="2361"/>
                  </a:cubicBezTo>
                  <a:cubicBezTo>
                    <a:pt x="2180" y="2385"/>
                    <a:pt x="2243" y="2463"/>
                    <a:pt x="2265" y="2535"/>
                  </a:cubicBezTo>
                  <a:cubicBezTo>
                    <a:pt x="2285" y="2605"/>
                    <a:pt x="2253" y="2765"/>
                    <a:pt x="2225" y="2826"/>
                  </a:cubicBezTo>
                  <a:cubicBezTo>
                    <a:pt x="2198" y="2887"/>
                    <a:pt x="2266" y="2956"/>
                    <a:pt x="2278" y="3012"/>
                  </a:cubicBezTo>
                  <a:cubicBezTo>
                    <a:pt x="2289" y="3069"/>
                    <a:pt x="2278" y="3120"/>
                    <a:pt x="2234" y="3149"/>
                  </a:cubicBezTo>
                  <a:cubicBezTo>
                    <a:pt x="2192" y="3178"/>
                    <a:pt x="2244" y="3314"/>
                    <a:pt x="2246" y="3342"/>
                  </a:cubicBezTo>
                  <a:cubicBezTo>
                    <a:pt x="2249" y="3368"/>
                    <a:pt x="2234" y="3375"/>
                    <a:pt x="2176" y="3410"/>
                  </a:cubicBezTo>
                  <a:cubicBezTo>
                    <a:pt x="2116" y="3444"/>
                    <a:pt x="2048" y="3576"/>
                    <a:pt x="2011" y="3613"/>
                  </a:cubicBezTo>
                  <a:cubicBezTo>
                    <a:pt x="1975" y="3649"/>
                    <a:pt x="1991" y="3808"/>
                    <a:pt x="1986" y="3856"/>
                  </a:cubicBezTo>
                  <a:cubicBezTo>
                    <a:pt x="1982" y="3904"/>
                    <a:pt x="1952" y="3917"/>
                    <a:pt x="1909" y="3965"/>
                  </a:cubicBezTo>
                  <a:cubicBezTo>
                    <a:pt x="1866" y="4013"/>
                    <a:pt x="1765" y="4271"/>
                    <a:pt x="1732" y="4325"/>
                  </a:cubicBezTo>
                  <a:cubicBezTo>
                    <a:pt x="1697" y="4380"/>
                    <a:pt x="1681" y="4497"/>
                    <a:pt x="1681" y="4504"/>
                  </a:cubicBezTo>
                  <a:cubicBezTo>
                    <a:pt x="1681" y="4510"/>
                    <a:pt x="1663" y="4538"/>
                    <a:pt x="1653" y="4574"/>
                  </a:cubicBezTo>
                  <a:cubicBezTo>
                    <a:pt x="1644" y="4610"/>
                    <a:pt x="1560" y="4752"/>
                    <a:pt x="1538" y="4775"/>
                  </a:cubicBezTo>
                  <a:cubicBezTo>
                    <a:pt x="1514" y="4797"/>
                    <a:pt x="1449" y="4937"/>
                    <a:pt x="1418" y="4993"/>
                  </a:cubicBezTo>
                  <a:cubicBezTo>
                    <a:pt x="1389" y="5050"/>
                    <a:pt x="1236" y="5232"/>
                    <a:pt x="1184" y="5305"/>
                  </a:cubicBezTo>
                  <a:cubicBezTo>
                    <a:pt x="1131" y="5378"/>
                    <a:pt x="993" y="5732"/>
                    <a:pt x="957" y="5811"/>
                  </a:cubicBezTo>
                  <a:cubicBezTo>
                    <a:pt x="920" y="5891"/>
                    <a:pt x="840" y="6191"/>
                    <a:pt x="833" y="6191"/>
                  </a:cubicBezTo>
                  <a:cubicBezTo>
                    <a:pt x="827" y="6191"/>
                    <a:pt x="817" y="6201"/>
                    <a:pt x="817" y="6201"/>
                  </a:cubicBezTo>
                  <a:cubicBezTo>
                    <a:pt x="817" y="6201"/>
                    <a:pt x="764" y="6335"/>
                    <a:pt x="731" y="6360"/>
                  </a:cubicBezTo>
                  <a:cubicBezTo>
                    <a:pt x="696" y="6385"/>
                    <a:pt x="671" y="6465"/>
                    <a:pt x="664" y="6484"/>
                  </a:cubicBezTo>
                  <a:cubicBezTo>
                    <a:pt x="658" y="6501"/>
                    <a:pt x="601" y="6500"/>
                    <a:pt x="582" y="6501"/>
                  </a:cubicBezTo>
                  <a:cubicBezTo>
                    <a:pt x="565" y="6504"/>
                    <a:pt x="571" y="6536"/>
                    <a:pt x="565" y="6557"/>
                  </a:cubicBezTo>
                  <a:cubicBezTo>
                    <a:pt x="557" y="6577"/>
                    <a:pt x="533" y="6610"/>
                    <a:pt x="521" y="6618"/>
                  </a:cubicBezTo>
                  <a:cubicBezTo>
                    <a:pt x="509" y="6624"/>
                    <a:pt x="509" y="6691"/>
                    <a:pt x="505" y="6718"/>
                  </a:cubicBezTo>
                  <a:cubicBezTo>
                    <a:pt x="501" y="6744"/>
                    <a:pt x="352" y="6864"/>
                    <a:pt x="332" y="6886"/>
                  </a:cubicBezTo>
                  <a:cubicBezTo>
                    <a:pt x="311" y="6909"/>
                    <a:pt x="206" y="6970"/>
                    <a:pt x="163" y="7017"/>
                  </a:cubicBezTo>
                  <a:cubicBezTo>
                    <a:pt x="120" y="7062"/>
                    <a:pt x="1" y="7211"/>
                    <a:pt x="20" y="7313"/>
                  </a:cubicBezTo>
                  <a:cubicBezTo>
                    <a:pt x="35" y="7399"/>
                    <a:pt x="239" y="7429"/>
                    <a:pt x="352" y="7429"/>
                  </a:cubicBezTo>
                  <a:cubicBezTo>
                    <a:pt x="373" y="7429"/>
                    <a:pt x="390" y="7428"/>
                    <a:pt x="403" y="7426"/>
                  </a:cubicBezTo>
                  <a:cubicBezTo>
                    <a:pt x="486" y="7415"/>
                    <a:pt x="591" y="7199"/>
                    <a:pt x="606" y="7183"/>
                  </a:cubicBezTo>
                  <a:cubicBezTo>
                    <a:pt x="613" y="7174"/>
                    <a:pt x="642" y="7171"/>
                    <a:pt x="676" y="7171"/>
                  </a:cubicBezTo>
                  <a:cubicBezTo>
                    <a:pt x="703" y="7171"/>
                    <a:pt x="734" y="7173"/>
                    <a:pt x="760" y="7174"/>
                  </a:cubicBezTo>
                  <a:cubicBezTo>
                    <a:pt x="760" y="7174"/>
                    <a:pt x="761" y="7174"/>
                    <a:pt x="761" y="7174"/>
                  </a:cubicBezTo>
                  <a:cubicBezTo>
                    <a:pt x="821" y="7174"/>
                    <a:pt x="904" y="7059"/>
                    <a:pt x="925" y="7017"/>
                  </a:cubicBezTo>
                  <a:cubicBezTo>
                    <a:pt x="944" y="6975"/>
                    <a:pt x="945" y="6827"/>
                    <a:pt x="949" y="6827"/>
                  </a:cubicBezTo>
                  <a:cubicBezTo>
                    <a:pt x="949" y="6827"/>
                    <a:pt x="949" y="6827"/>
                    <a:pt x="949" y="6827"/>
                  </a:cubicBezTo>
                  <a:cubicBezTo>
                    <a:pt x="950" y="6830"/>
                    <a:pt x="952" y="6832"/>
                    <a:pt x="955" y="6832"/>
                  </a:cubicBezTo>
                  <a:cubicBezTo>
                    <a:pt x="963" y="6832"/>
                    <a:pt x="978" y="6819"/>
                    <a:pt x="989" y="6803"/>
                  </a:cubicBezTo>
                  <a:cubicBezTo>
                    <a:pt x="1002" y="6779"/>
                    <a:pt x="1027" y="6715"/>
                    <a:pt x="1027" y="6715"/>
                  </a:cubicBezTo>
                  <a:cubicBezTo>
                    <a:pt x="1027" y="6715"/>
                    <a:pt x="973" y="6682"/>
                    <a:pt x="961" y="6675"/>
                  </a:cubicBezTo>
                  <a:cubicBezTo>
                    <a:pt x="949" y="6669"/>
                    <a:pt x="984" y="6574"/>
                    <a:pt x="1005" y="6558"/>
                  </a:cubicBezTo>
                  <a:cubicBezTo>
                    <a:pt x="1025" y="6542"/>
                    <a:pt x="1021" y="6513"/>
                    <a:pt x="1027" y="6492"/>
                  </a:cubicBezTo>
                  <a:cubicBezTo>
                    <a:pt x="1034" y="6472"/>
                    <a:pt x="1127" y="6328"/>
                    <a:pt x="1136" y="6315"/>
                  </a:cubicBezTo>
                  <a:cubicBezTo>
                    <a:pt x="1146" y="6302"/>
                    <a:pt x="1131" y="6286"/>
                    <a:pt x="1131" y="6286"/>
                  </a:cubicBezTo>
                  <a:cubicBezTo>
                    <a:pt x="1131" y="6286"/>
                    <a:pt x="1184" y="6238"/>
                    <a:pt x="1204" y="6205"/>
                  </a:cubicBezTo>
                  <a:cubicBezTo>
                    <a:pt x="1225" y="6173"/>
                    <a:pt x="1394" y="6009"/>
                    <a:pt x="1474" y="5932"/>
                  </a:cubicBezTo>
                  <a:cubicBezTo>
                    <a:pt x="1554" y="5854"/>
                    <a:pt x="1651" y="5570"/>
                    <a:pt x="1679" y="5487"/>
                  </a:cubicBezTo>
                  <a:cubicBezTo>
                    <a:pt x="1705" y="5406"/>
                    <a:pt x="1772" y="5285"/>
                    <a:pt x="1788" y="5272"/>
                  </a:cubicBezTo>
                  <a:cubicBezTo>
                    <a:pt x="1804" y="5257"/>
                    <a:pt x="1911" y="5123"/>
                    <a:pt x="1947" y="5078"/>
                  </a:cubicBezTo>
                  <a:cubicBezTo>
                    <a:pt x="1984" y="5031"/>
                    <a:pt x="2088" y="4934"/>
                    <a:pt x="2154" y="4861"/>
                  </a:cubicBezTo>
                  <a:cubicBezTo>
                    <a:pt x="2220" y="4789"/>
                    <a:pt x="2340" y="4674"/>
                    <a:pt x="2362" y="4674"/>
                  </a:cubicBezTo>
                  <a:cubicBezTo>
                    <a:pt x="2362" y="4674"/>
                    <a:pt x="2362" y="4674"/>
                    <a:pt x="2362" y="4674"/>
                  </a:cubicBezTo>
                  <a:cubicBezTo>
                    <a:pt x="2366" y="4675"/>
                    <a:pt x="2371" y="4675"/>
                    <a:pt x="2378" y="4675"/>
                  </a:cubicBezTo>
                  <a:cubicBezTo>
                    <a:pt x="2401" y="4675"/>
                    <a:pt x="2438" y="4670"/>
                    <a:pt x="2476" y="4640"/>
                  </a:cubicBezTo>
                  <a:cubicBezTo>
                    <a:pt x="2524" y="4602"/>
                    <a:pt x="2572" y="4578"/>
                    <a:pt x="2576" y="4555"/>
                  </a:cubicBezTo>
                  <a:cubicBezTo>
                    <a:pt x="2581" y="4533"/>
                    <a:pt x="2652" y="4517"/>
                    <a:pt x="2689" y="4510"/>
                  </a:cubicBezTo>
                  <a:cubicBezTo>
                    <a:pt x="2725" y="4504"/>
                    <a:pt x="2871" y="4399"/>
                    <a:pt x="2891" y="4373"/>
                  </a:cubicBezTo>
                  <a:cubicBezTo>
                    <a:pt x="2906" y="4355"/>
                    <a:pt x="2937" y="4331"/>
                    <a:pt x="2958" y="4331"/>
                  </a:cubicBezTo>
                  <a:cubicBezTo>
                    <a:pt x="2965" y="4331"/>
                    <a:pt x="2971" y="4334"/>
                    <a:pt x="2976" y="4341"/>
                  </a:cubicBezTo>
                  <a:cubicBezTo>
                    <a:pt x="2992" y="4369"/>
                    <a:pt x="3162" y="4519"/>
                    <a:pt x="3185" y="4546"/>
                  </a:cubicBezTo>
                  <a:cubicBezTo>
                    <a:pt x="3207" y="4574"/>
                    <a:pt x="3247" y="4690"/>
                    <a:pt x="3247" y="4739"/>
                  </a:cubicBezTo>
                  <a:cubicBezTo>
                    <a:pt x="3247" y="4787"/>
                    <a:pt x="3365" y="4918"/>
                    <a:pt x="3365" y="4918"/>
                  </a:cubicBezTo>
                  <a:cubicBezTo>
                    <a:pt x="3365" y="4918"/>
                    <a:pt x="3383" y="5052"/>
                    <a:pt x="3388" y="5110"/>
                  </a:cubicBezTo>
                  <a:cubicBezTo>
                    <a:pt x="3392" y="5167"/>
                    <a:pt x="3478" y="5248"/>
                    <a:pt x="3501" y="5302"/>
                  </a:cubicBezTo>
                  <a:cubicBezTo>
                    <a:pt x="3525" y="5358"/>
                    <a:pt x="3670" y="5499"/>
                    <a:pt x="3735" y="5560"/>
                  </a:cubicBezTo>
                  <a:cubicBezTo>
                    <a:pt x="3797" y="5623"/>
                    <a:pt x="3839" y="5715"/>
                    <a:pt x="3861" y="5768"/>
                  </a:cubicBezTo>
                  <a:cubicBezTo>
                    <a:pt x="3885" y="5821"/>
                    <a:pt x="3922" y="5914"/>
                    <a:pt x="3954" y="5956"/>
                  </a:cubicBezTo>
                  <a:cubicBezTo>
                    <a:pt x="3987" y="6000"/>
                    <a:pt x="4139" y="6157"/>
                    <a:pt x="4190" y="6208"/>
                  </a:cubicBezTo>
                  <a:cubicBezTo>
                    <a:pt x="4240" y="6258"/>
                    <a:pt x="4300" y="6342"/>
                    <a:pt x="4306" y="6351"/>
                  </a:cubicBezTo>
                  <a:cubicBezTo>
                    <a:pt x="4313" y="6360"/>
                    <a:pt x="4349" y="6404"/>
                    <a:pt x="4345" y="6412"/>
                  </a:cubicBezTo>
                  <a:cubicBezTo>
                    <a:pt x="4341" y="6423"/>
                    <a:pt x="4362" y="6443"/>
                    <a:pt x="4374" y="6465"/>
                  </a:cubicBezTo>
                  <a:cubicBezTo>
                    <a:pt x="4386" y="6488"/>
                    <a:pt x="4441" y="6577"/>
                    <a:pt x="4442" y="6605"/>
                  </a:cubicBezTo>
                  <a:cubicBezTo>
                    <a:pt x="4445" y="6632"/>
                    <a:pt x="4451" y="6648"/>
                    <a:pt x="4461" y="6670"/>
                  </a:cubicBezTo>
                  <a:cubicBezTo>
                    <a:pt x="4470" y="6693"/>
                    <a:pt x="4463" y="6693"/>
                    <a:pt x="4450" y="6714"/>
                  </a:cubicBezTo>
                  <a:cubicBezTo>
                    <a:pt x="4435" y="6734"/>
                    <a:pt x="4426" y="6746"/>
                    <a:pt x="4426" y="6759"/>
                  </a:cubicBezTo>
                  <a:cubicBezTo>
                    <a:pt x="4426" y="6774"/>
                    <a:pt x="4475" y="6860"/>
                    <a:pt x="4475" y="6887"/>
                  </a:cubicBezTo>
                  <a:cubicBezTo>
                    <a:pt x="4475" y="6913"/>
                    <a:pt x="4539" y="6932"/>
                    <a:pt x="4550" y="6960"/>
                  </a:cubicBezTo>
                  <a:cubicBezTo>
                    <a:pt x="4560" y="6988"/>
                    <a:pt x="4593" y="7030"/>
                    <a:pt x="4609" y="7046"/>
                  </a:cubicBezTo>
                  <a:cubicBezTo>
                    <a:pt x="4625" y="7062"/>
                    <a:pt x="4652" y="7103"/>
                    <a:pt x="4671" y="7125"/>
                  </a:cubicBezTo>
                  <a:cubicBezTo>
                    <a:pt x="4689" y="7145"/>
                    <a:pt x="4687" y="7177"/>
                    <a:pt x="4676" y="7222"/>
                  </a:cubicBezTo>
                  <a:cubicBezTo>
                    <a:pt x="4664" y="7267"/>
                    <a:pt x="4712" y="7311"/>
                    <a:pt x="4708" y="7349"/>
                  </a:cubicBezTo>
                  <a:cubicBezTo>
                    <a:pt x="4703" y="7388"/>
                    <a:pt x="4732" y="7401"/>
                    <a:pt x="4754" y="7401"/>
                  </a:cubicBezTo>
                  <a:cubicBezTo>
                    <a:pt x="4778" y="7401"/>
                    <a:pt x="5037" y="7263"/>
                    <a:pt x="5089" y="7228"/>
                  </a:cubicBezTo>
                  <a:cubicBezTo>
                    <a:pt x="5140" y="7195"/>
                    <a:pt x="5180" y="7149"/>
                    <a:pt x="5164" y="7077"/>
                  </a:cubicBezTo>
                  <a:cubicBezTo>
                    <a:pt x="5148" y="7004"/>
                    <a:pt x="5066" y="6947"/>
                    <a:pt x="5054" y="6912"/>
                  </a:cubicBezTo>
                  <a:cubicBezTo>
                    <a:pt x="5043" y="6878"/>
                    <a:pt x="4948" y="6758"/>
                    <a:pt x="4929" y="6755"/>
                  </a:cubicBezTo>
                  <a:cubicBezTo>
                    <a:pt x="4912" y="6753"/>
                    <a:pt x="4885" y="6680"/>
                    <a:pt x="4856" y="6631"/>
                  </a:cubicBezTo>
                  <a:cubicBezTo>
                    <a:pt x="4827" y="6584"/>
                    <a:pt x="4812" y="6584"/>
                    <a:pt x="4799" y="6584"/>
                  </a:cubicBezTo>
                  <a:cubicBezTo>
                    <a:pt x="4786" y="6584"/>
                    <a:pt x="4779" y="6552"/>
                    <a:pt x="4780" y="6542"/>
                  </a:cubicBezTo>
                  <a:cubicBezTo>
                    <a:pt x="4783" y="6533"/>
                    <a:pt x="4756" y="6506"/>
                    <a:pt x="4743" y="6506"/>
                  </a:cubicBezTo>
                  <a:cubicBezTo>
                    <a:pt x="4729" y="6506"/>
                    <a:pt x="4718" y="6436"/>
                    <a:pt x="4706" y="6411"/>
                  </a:cubicBezTo>
                  <a:cubicBezTo>
                    <a:pt x="4694" y="6386"/>
                    <a:pt x="4641" y="6246"/>
                    <a:pt x="4635" y="6230"/>
                  </a:cubicBezTo>
                  <a:cubicBezTo>
                    <a:pt x="4633" y="6224"/>
                    <a:pt x="4630" y="6222"/>
                    <a:pt x="4627" y="6222"/>
                  </a:cubicBezTo>
                  <a:cubicBezTo>
                    <a:pt x="4622" y="6222"/>
                    <a:pt x="4617" y="6227"/>
                    <a:pt x="4617" y="6227"/>
                  </a:cubicBezTo>
                  <a:cubicBezTo>
                    <a:pt x="4617" y="6227"/>
                    <a:pt x="4585" y="6156"/>
                    <a:pt x="4568" y="6093"/>
                  </a:cubicBezTo>
                  <a:cubicBezTo>
                    <a:pt x="4549" y="6032"/>
                    <a:pt x="4476" y="5790"/>
                    <a:pt x="4399" y="5624"/>
                  </a:cubicBezTo>
                  <a:cubicBezTo>
                    <a:pt x="4320" y="5458"/>
                    <a:pt x="4182" y="5334"/>
                    <a:pt x="4116" y="5285"/>
                  </a:cubicBezTo>
                  <a:cubicBezTo>
                    <a:pt x="4049" y="5234"/>
                    <a:pt x="4029" y="5189"/>
                    <a:pt x="3979" y="5103"/>
                  </a:cubicBezTo>
                  <a:cubicBezTo>
                    <a:pt x="3930" y="5015"/>
                    <a:pt x="3963" y="4988"/>
                    <a:pt x="3963" y="4988"/>
                  </a:cubicBezTo>
                  <a:cubicBezTo>
                    <a:pt x="3963" y="4988"/>
                    <a:pt x="4007" y="4988"/>
                    <a:pt x="4016" y="4979"/>
                  </a:cubicBezTo>
                  <a:cubicBezTo>
                    <a:pt x="4024" y="4970"/>
                    <a:pt x="4016" y="4954"/>
                    <a:pt x="4033" y="4910"/>
                  </a:cubicBezTo>
                  <a:cubicBezTo>
                    <a:pt x="4052" y="4867"/>
                    <a:pt x="4109" y="4865"/>
                    <a:pt x="4113" y="4842"/>
                  </a:cubicBezTo>
                  <a:cubicBezTo>
                    <a:pt x="4118" y="4820"/>
                    <a:pt x="4081" y="4514"/>
                    <a:pt x="4068" y="4437"/>
                  </a:cubicBezTo>
                  <a:cubicBezTo>
                    <a:pt x="4055" y="4360"/>
                    <a:pt x="4027" y="4175"/>
                    <a:pt x="4020" y="4152"/>
                  </a:cubicBezTo>
                  <a:cubicBezTo>
                    <a:pt x="4013" y="4130"/>
                    <a:pt x="4003" y="4054"/>
                    <a:pt x="4008" y="4015"/>
                  </a:cubicBezTo>
                  <a:cubicBezTo>
                    <a:pt x="4016" y="3977"/>
                    <a:pt x="3984" y="3827"/>
                    <a:pt x="3984" y="3827"/>
                  </a:cubicBezTo>
                  <a:cubicBezTo>
                    <a:pt x="3984" y="3827"/>
                    <a:pt x="3956" y="3748"/>
                    <a:pt x="3970" y="3715"/>
                  </a:cubicBezTo>
                  <a:cubicBezTo>
                    <a:pt x="3984" y="3680"/>
                    <a:pt x="3984" y="3534"/>
                    <a:pt x="3984" y="3502"/>
                  </a:cubicBezTo>
                  <a:cubicBezTo>
                    <a:pt x="3984" y="3471"/>
                    <a:pt x="4004" y="3412"/>
                    <a:pt x="4024" y="3345"/>
                  </a:cubicBezTo>
                  <a:cubicBezTo>
                    <a:pt x="4045" y="3279"/>
                    <a:pt x="4107" y="3162"/>
                    <a:pt x="4107" y="3162"/>
                  </a:cubicBezTo>
                  <a:lnTo>
                    <a:pt x="4125" y="3162"/>
                  </a:lnTo>
                  <a:cubicBezTo>
                    <a:pt x="4125" y="3162"/>
                    <a:pt x="4137" y="3113"/>
                    <a:pt x="4154" y="3093"/>
                  </a:cubicBezTo>
                  <a:cubicBezTo>
                    <a:pt x="4173" y="3072"/>
                    <a:pt x="4189" y="2903"/>
                    <a:pt x="4205" y="2867"/>
                  </a:cubicBezTo>
                  <a:cubicBezTo>
                    <a:pt x="4221" y="2830"/>
                    <a:pt x="4193" y="2743"/>
                    <a:pt x="4193" y="2743"/>
                  </a:cubicBezTo>
                  <a:cubicBezTo>
                    <a:pt x="4193" y="2743"/>
                    <a:pt x="4185" y="2689"/>
                    <a:pt x="4177" y="2637"/>
                  </a:cubicBezTo>
                  <a:cubicBezTo>
                    <a:pt x="4170" y="2584"/>
                    <a:pt x="4129" y="2443"/>
                    <a:pt x="4116" y="2411"/>
                  </a:cubicBezTo>
                  <a:cubicBezTo>
                    <a:pt x="4102" y="2379"/>
                    <a:pt x="4040" y="2201"/>
                    <a:pt x="4023" y="2133"/>
                  </a:cubicBezTo>
                  <a:cubicBezTo>
                    <a:pt x="4004" y="2064"/>
                    <a:pt x="3931" y="1910"/>
                    <a:pt x="3918" y="1881"/>
                  </a:cubicBezTo>
                  <a:cubicBezTo>
                    <a:pt x="3903" y="1850"/>
                    <a:pt x="3799" y="1567"/>
                    <a:pt x="3730" y="1441"/>
                  </a:cubicBezTo>
                  <a:cubicBezTo>
                    <a:pt x="3663" y="1312"/>
                    <a:pt x="3469" y="1180"/>
                    <a:pt x="3475" y="1180"/>
                  </a:cubicBezTo>
                  <a:cubicBezTo>
                    <a:pt x="3483" y="1180"/>
                    <a:pt x="3475" y="1164"/>
                    <a:pt x="3466" y="1146"/>
                  </a:cubicBezTo>
                  <a:cubicBezTo>
                    <a:pt x="3458" y="1127"/>
                    <a:pt x="3348" y="1094"/>
                    <a:pt x="3308" y="1069"/>
                  </a:cubicBezTo>
                  <a:cubicBezTo>
                    <a:pt x="3265" y="1044"/>
                    <a:pt x="3075" y="1008"/>
                    <a:pt x="3075" y="1008"/>
                  </a:cubicBezTo>
                  <a:lnTo>
                    <a:pt x="3070" y="1008"/>
                  </a:lnTo>
                  <a:cubicBezTo>
                    <a:pt x="3083" y="1001"/>
                    <a:pt x="3066" y="937"/>
                    <a:pt x="3050" y="921"/>
                  </a:cubicBezTo>
                  <a:cubicBezTo>
                    <a:pt x="3034" y="905"/>
                    <a:pt x="3050" y="859"/>
                    <a:pt x="3062" y="848"/>
                  </a:cubicBezTo>
                  <a:cubicBezTo>
                    <a:pt x="3073" y="836"/>
                    <a:pt x="3086" y="819"/>
                    <a:pt x="3086" y="794"/>
                  </a:cubicBezTo>
                  <a:cubicBezTo>
                    <a:pt x="3086" y="768"/>
                    <a:pt x="3095" y="714"/>
                    <a:pt x="3095" y="714"/>
                  </a:cubicBezTo>
                  <a:cubicBezTo>
                    <a:pt x="3095" y="714"/>
                    <a:pt x="3118" y="709"/>
                    <a:pt x="3139" y="679"/>
                  </a:cubicBezTo>
                  <a:cubicBezTo>
                    <a:pt x="3159" y="650"/>
                    <a:pt x="3099" y="581"/>
                    <a:pt x="3083" y="552"/>
                  </a:cubicBezTo>
                  <a:cubicBezTo>
                    <a:pt x="3067" y="521"/>
                    <a:pt x="3073" y="500"/>
                    <a:pt x="3089" y="484"/>
                  </a:cubicBezTo>
                  <a:cubicBezTo>
                    <a:pt x="3104" y="468"/>
                    <a:pt x="3098" y="396"/>
                    <a:pt x="3079" y="360"/>
                  </a:cubicBezTo>
                  <a:cubicBezTo>
                    <a:pt x="3062" y="323"/>
                    <a:pt x="3037" y="271"/>
                    <a:pt x="3063" y="271"/>
                  </a:cubicBezTo>
                  <a:cubicBezTo>
                    <a:pt x="3091" y="271"/>
                    <a:pt x="3098" y="224"/>
                    <a:pt x="3114" y="192"/>
                  </a:cubicBezTo>
                  <a:cubicBezTo>
                    <a:pt x="3130" y="160"/>
                    <a:pt x="2997" y="36"/>
                    <a:pt x="2906" y="9"/>
                  </a:cubicBezTo>
                  <a:cubicBezTo>
                    <a:pt x="2888" y="3"/>
                    <a:pt x="2866" y="1"/>
                    <a:pt x="2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3;p60">
              <a:extLst>
                <a:ext uri="{FF2B5EF4-FFF2-40B4-BE49-F238E27FC236}">
                  <a16:creationId xmlns:a16="http://schemas.microsoft.com/office/drawing/2014/main" id="{10B2BB79-EC39-42E7-B29F-98C52C09F35D}"/>
                </a:ext>
              </a:extLst>
            </p:cNvPr>
            <p:cNvSpPr/>
            <p:nvPr/>
          </p:nvSpPr>
          <p:spPr>
            <a:xfrm>
              <a:off x="4467560" y="1867823"/>
              <a:ext cx="98810" cy="103149"/>
            </a:xfrm>
            <a:custGeom>
              <a:avLst/>
              <a:gdLst/>
              <a:ahLst/>
              <a:cxnLst/>
              <a:rect l="l" t="t" r="r" b="b"/>
              <a:pathLst>
                <a:path w="1298" h="1355" extrusionOk="0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24F3F6-35FE-43DE-AEB3-08420E929DBE}"/>
              </a:ext>
            </a:extLst>
          </p:cNvPr>
          <p:cNvSpPr txBox="1"/>
          <p:nvPr/>
        </p:nvSpPr>
        <p:spPr>
          <a:xfrm>
            <a:off x="1986163" y="1568344"/>
            <a:ext cx="7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were able to predict accurately the PER using the player stats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B5A8AF-766F-4865-A3E6-67B7DDCE4890}"/>
              </a:ext>
            </a:extLst>
          </p:cNvPr>
          <p:cNvSpPr txBox="1"/>
          <p:nvPr/>
        </p:nvSpPr>
        <p:spPr>
          <a:xfrm>
            <a:off x="1949990" y="2633528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were able to predict the Future PER using the player stats but with more room for error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746B1E-43FC-490C-B9C2-C78D21895578}"/>
              </a:ext>
            </a:extLst>
          </p:cNvPr>
          <p:cNvSpPr txBox="1"/>
          <p:nvPr/>
        </p:nvSpPr>
        <p:spPr>
          <a:xfrm>
            <a:off x="1903155" y="3599073"/>
            <a:ext cx="7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players with the highest PER has the best chances to win 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FB0783-5FC0-4F60-85E4-FBD2AC145C10}"/>
              </a:ext>
            </a:extLst>
          </p:cNvPr>
          <p:cNvSpPr txBox="1"/>
          <p:nvPr/>
        </p:nvSpPr>
        <p:spPr>
          <a:xfrm>
            <a:off x="1903155" y="4605815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 has changed since the 1990s and since the 2000s and we believe it will change as long as the game of basketball continue to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5907F8-813D-4038-BD1C-2ADD93CEEE10}"/>
              </a:ext>
            </a:extLst>
          </p:cNvPr>
          <p:cNvSpPr txBox="1"/>
          <p:nvPr/>
        </p:nvSpPr>
        <p:spPr>
          <a:xfrm>
            <a:off x="1866941" y="5506859"/>
            <a:ext cx="76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model predicts that Nikola Jokic’ will have the highest PER for </a:t>
            </a:r>
            <a:r>
              <a:rPr lang="en-US" b="1"/>
              <a:t>the </a:t>
            </a:r>
          </a:p>
          <a:p>
            <a:r>
              <a:rPr lang="en-US" b="1"/>
              <a:t>2021-2022 season and </a:t>
            </a:r>
            <a:r>
              <a:rPr lang="en-US" b="1" dirty="0"/>
              <a:t>therefore have the best chances of winning MVP </a:t>
            </a:r>
          </a:p>
        </p:txBody>
      </p:sp>
    </p:spTree>
    <p:extLst>
      <p:ext uri="{BB962C8B-B14F-4D97-AF65-F5344CB8AC3E}">
        <p14:creationId xmlns:p14="http://schemas.microsoft.com/office/powerpoint/2010/main" val="2894575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rgbClr val="FF993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1826365" y="1362545"/>
            <a:ext cx="7750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WOW</a:t>
            </a:r>
            <a:endParaRPr lang="en-US" sz="44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285ACF-8968-4144-8008-4DBF753AA978}"/>
              </a:ext>
            </a:extLst>
          </p:cNvPr>
          <p:cNvSpPr txBox="1"/>
          <p:nvPr/>
        </p:nvSpPr>
        <p:spPr>
          <a:xfrm>
            <a:off x="4920368" y="3278649"/>
            <a:ext cx="162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 Calculator</a:t>
            </a:r>
          </a:p>
        </p:txBody>
      </p:sp>
    </p:spTree>
    <p:extLst>
      <p:ext uri="{BB962C8B-B14F-4D97-AF65-F5344CB8AC3E}">
        <p14:creationId xmlns:p14="http://schemas.microsoft.com/office/powerpoint/2010/main" val="1827309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Thank You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6D708F9-5148-4397-AC83-9585A73C857A}"/>
              </a:ext>
            </a:extLst>
          </p:cNvPr>
          <p:cNvSpPr txBox="1"/>
          <p:nvPr/>
        </p:nvSpPr>
        <p:spPr>
          <a:xfrm>
            <a:off x="4711158" y="3160664"/>
            <a:ext cx="2339927" cy="5355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accent5"/>
                </a:solidFill>
                <a:latin typeface="Georgia" panose="02040502050405020303" pitchFamily="18" charset="0"/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3200" dirty="0">
              <a:solidFill>
                <a:schemeClr val="accent5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86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581467" y="298070"/>
            <a:ext cx="9632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Berlin Sans FB Demi" panose="020E0802020502020306" pitchFamily="34" charset="0"/>
              </a:rPr>
              <a:t>Introduction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F53CCE-A89D-4EAB-881F-4A82550165F8}"/>
              </a:ext>
            </a:extLst>
          </p:cNvPr>
          <p:cNvSpPr/>
          <p:nvPr/>
        </p:nvSpPr>
        <p:spPr>
          <a:xfrm>
            <a:off x="533659" y="1327140"/>
            <a:ext cx="10816216" cy="49202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7" name="Google Shape;1187;p60">
            <a:extLst>
              <a:ext uri="{FF2B5EF4-FFF2-40B4-BE49-F238E27FC236}">
                <a16:creationId xmlns:a16="http://schemas.microsoft.com/office/drawing/2014/main" id="{D7A134F2-5612-4A4D-A83C-061CEF4FDB7D}"/>
              </a:ext>
            </a:extLst>
          </p:cNvPr>
          <p:cNvGrpSpPr/>
          <p:nvPr/>
        </p:nvGrpSpPr>
        <p:grpSpPr>
          <a:xfrm>
            <a:off x="10940317" y="247751"/>
            <a:ext cx="1074069" cy="1112334"/>
            <a:chOff x="4821038" y="986763"/>
            <a:chExt cx="543150" cy="562500"/>
          </a:xfrm>
          <a:solidFill>
            <a:schemeClr val="accent4"/>
          </a:solidFill>
        </p:grpSpPr>
        <p:sp>
          <p:nvSpPr>
            <p:cNvPr id="28" name="Google Shape;1188;p60">
              <a:extLst>
                <a:ext uri="{FF2B5EF4-FFF2-40B4-BE49-F238E27FC236}">
                  <a16:creationId xmlns:a16="http://schemas.microsoft.com/office/drawing/2014/main" id="{93F5ECCA-E0B9-4336-BB46-590C40761C5D}"/>
                </a:ext>
              </a:extLst>
            </p:cNvPr>
            <p:cNvSpPr/>
            <p:nvPr/>
          </p:nvSpPr>
          <p:spPr>
            <a:xfrm>
              <a:off x="5323438" y="1032238"/>
              <a:ext cx="36075" cy="47200"/>
            </a:xfrm>
            <a:custGeom>
              <a:avLst/>
              <a:gdLst/>
              <a:ahLst/>
              <a:cxnLst/>
              <a:rect l="l" t="t" r="r" b="b"/>
              <a:pathLst>
                <a:path w="1443" h="1888" extrusionOk="0">
                  <a:moveTo>
                    <a:pt x="459" y="1"/>
                  </a:moveTo>
                  <a:cubicBezTo>
                    <a:pt x="207" y="520"/>
                    <a:pt x="51" y="1080"/>
                    <a:pt x="0" y="1654"/>
                  </a:cubicBezTo>
                  <a:cubicBezTo>
                    <a:pt x="29" y="1659"/>
                    <a:pt x="58" y="1659"/>
                    <a:pt x="87" y="1664"/>
                  </a:cubicBezTo>
                  <a:cubicBezTo>
                    <a:pt x="555" y="1719"/>
                    <a:pt x="1005" y="1798"/>
                    <a:pt x="1442" y="1887"/>
                  </a:cubicBezTo>
                  <a:cubicBezTo>
                    <a:pt x="1252" y="1195"/>
                    <a:pt x="918" y="554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9;p60">
              <a:extLst>
                <a:ext uri="{FF2B5EF4-FFF2-40B4-BE49-F238E27FC236}">
                  <a16:creationId xmlns:a16="http://schemas.microsoft.com/office/drawing/2014/main" id="{26C48720-ED63-4ED8-9070-FEC4367004EB}"/>
                </a:ext>
              </a:extLst>
            </p:cNvPr>
            <p:cNvSpPr/>
            <p:nvPr/>
          </p:nvSpPr>
          <p:spPr>
            <a:xfrm>
              <a:off x="5322838" y="1093038"/>
              <a:ext cx="41350" cy="72900"/>
            </a:xfrm>
            <a:custGeom>
              <a:avLst/>
              <a:gdLst/>
              <a:ahLst/>
              <a:cxnLst/>
              <a:rect l="l" t="t" r="r" b="b"/>
              <a:pathLst>
                <a:path w="1654" h="2916" extrusionOk="0">
                  <a:moveTo>
                    <a:pt x="0" y="1"/>
                  </a:moveTo>
                  <a:cubicBezTo>
                    <a:pt x="46" y="1267"/>
                    <a:pt x="502" y="2384"/>
                    <a:pt x="1178" y="2915"/>
                  </a:cubicBezTo>
                  <a:cubicBezTo>
                    <a:pt x="1490" y="2250"/>
                    <a:pt x="1651" y="1527"/>
                    <a:pt x="1653" y="794"/>
                  </a:cubicBezTo>
                  <a:cubicBezTo>
                    <a:pt x="1653" y="621"/>
                    <a:pt x="1644" y="450"/>
                    <a:pt x="1627" y="282"/>
                  </a:cubicBezTo>
                  <a:cubicBezTo>
                    <a:pt x="1096" y="159"/>
                    <a:pt x="558" y="66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0;p60">
              <a:extLst>
                <a:ext uri="{FF2B5EF4-FFF2-40B4-BE49-F238E27FC236}">
                  <a16:creationId xmlns:a16="http://schemas.microsoft.com/office/drawing/2014/main" id="{D264562E-2E31-4823-B9AD-E154BF4B98AD}"/>
                </a:ext>
              </a:extLst>
            </p:cNvPr>
            <p:cNvSpPr/>
            <p:nvPr/>
          </p:nvSpPr>
          <p:spPr>
            <a:xfrm>
              <a:off x="5112338" y="1091363"/>
              <a:ext cx="116025" cy="105500"/>
            </a:xfrm>
            <a:custGeom>
              <a:avLst/>
              <a:gdLst/>
              <a:ahLst/>
              <a:cxnLst/>
              <a:rect l="l" t="t" r="r" b="b"/>
              <a:pathLst>
                <a:path w="4641" h="4220" extrusionOk="0">
                  <a:moveTo>
                    <a:pt x="4636" y="0"/>
                  </a:moveTo>
                  <a:cubicBezTo>
                    <a:pt x="4338" y="24"/>
                    <a:pt x="4040" y="46"/>
                    <a:pt x="3751" y="85"/>
                  </a:cubicBezTo>
                  <a:cubicBezTo>
                    <a:pt x="2454" y="221"/>
                    <a:pt x="1185" y="568"/>
                    <a:pt x="0" y="1113"/>
                  </a:cubicBezTo>
                  <a:cubicBezTo>
                    <a:pt x="56" y="2266"/>
                    <a:pt x="507" y="3362"/>
                    <a:pt x="1279" y="4220"/>
                  </a:cubicBezTo>
                  <a:cubicBezTo>
                    <a:pt x="3300" y="3516"/>
                    <a:pt x="4640" y="1892"/>
                    <a:pt x="4640" y="111"/>
                  </a:cubicBezTo>
                  <a:cubicBezTo>
                    <a:pt x="4640" y="72"/>
                    <a:pt x="4638" y="36"/>
                    <a:pt x="4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1;p60">
              <a:extLst>
                <a:ext uri="{FF2B5EF4-FFF2-40B4-BE49-F238E27FC236}">
                  <a16:creationId xmlns:a16="http://schemas.microsoft.com/office/drawing/2014/main" id="{7A03CE17-6616-4747-8770-099B3971CBD3}"/>
                </a:ext>
              </a:extLst>
            </p:cNvPr>
            <p:cNvSpPr/>
            <p:nvPr/>
          </p:nvSpPr>
          <p:spPr>
            <a:xfrm>
              <a:off x="5159963" y="1089788"/>
              <a:ext cx="110500" cy="149150"/>
            </a:xfrm>
            <a:custGeom>
              <a:avLst/>
              <a:gdLst/>
              <a:ahLst/>
              <a:cxnLst/>
              <a:rect l="l" t="t" r="r" b="b"/>
              <a:pathLst>
                <a:path w="4420" h="5966" extrusionOk="0">
                  <a:moveTo>
                    <a:pt x="4208" y="1"/>
                  </a:moveTo>
                  <a:cubicBezTo>
                    <a:pt x="3971" y="1"/>
                    <a:pt x="3737" y="13"/>
                    <a:pt x="3502" y="23"/>
                  </a:cubicBezTo>
                  <a:cubicBezTo>
                    <a:pt x="3504" y="73"/>
                    <a:pt x="3512" y="123"/>
                    <a:pt x="3512" y="174"/>
                  </a:cubicBezTo>
                  <a:cubicBezTo>
                    <a:pt x="3512" y="2173"/>
                    <a:pt x="2125" y="3995"/>
                    <a:pt x="1" y="4874"/>
                  </a:cubicBezTo>
                  <a:cubicBezTo>
                    <a:pt x="888" y="5581"/>
                    <a:pt x="1990" y="5965"/>
                    <a:pt x="3125" y="5965"/>
                  </a:cubicBezTo>
                  <a:cubicBezTo>
                    <a:pt x="3269" y="5965"/>
                    <a:pt x="3411" y="5955"/>
                    <a:pt x="3552" y="5943"/>
                  </a:cubicBezTo>
                  <a:cubicBezTo>
                    <a:pt x="3576" y="5898"/>
                    <a:pt x="3600" y="5857"/>
                    <a:pt x="3624" y="5806"/>
                  </a:cubicBezTo>
                  <a:cubicBezTo>
                    <a:pt x="4122" y="4737"/>
                    <a:pt x="4420" y="2993"/>
                    <a:pt x="4420" y="1142"/>
                  </a:cubicBezTo>
                  <a:cubicBezTo>
                    <a:pt x="4420" y="751"/>
                    <a:pt x="4403" y="371"/>
                    <a:pt x="4379" y="3"/>
                  </a:cubicBezTo>
                  <a:cubicBezTo>
                    <a:pt x="4333" y="3"/>
                    <a:pt x="4290" y="1"/>
                    <a:pt x="4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2;p60">
              <a:extLst>
                <a:ext uri="{FF2B5EF4-FFF2-40B4-BE49-F238E27FC236}">
                  <a16:creationId xmlns:a16="http://schemas.microsoft.com/office/drawing/2014/main" id="{17A14559-B289-4F7C-A990-FF554DE718DF}"/>
                </a:ext>
              </a:extLst>
            </p:cNvPr>
            <p:cNvSpPr/>
            <p:nvPr/>
          </p:nvSpPr>
          <p:spPr>
            <a:xfrm>
              <a:off x="5266363" y="990088"/>
              <a:ext cx="54275" cy="81825"/>
            </a:xfrm>
            <a:custGeom>
              <a:avLst/>
              <a:gdLst/>
              <a:ahLst/>
              <a:cxnLst/>
              <a:rect l="l" t="t" r="r" b="b"/>
              <a:pathLst>
                <a:path w="2171" h="3273" extrusionOk="0">
                  <a:moveTo>
                    <a:pt x="0" y="0"/>
                  </a:moveTo>
                  <a:cubicBezTo>
                    <a:pt x="459" y="1024"/>
                    <a:pt x="741" y="2117"/>
                    <a:pt x="834" y="3237"/>
                  </a:cubicBezTo>
                  <a:cubicBezTo>
                    <a:pt x="1063" y="3244"/>
                    <a:pt x="1286" y="3256"/>
                    <a:pt x="1507" y="3273"/>
                  </a:cubicBezTo>
                  <a:cubicBezTo>
                    <a:pt x="1570" y="2514"/>
                    <a:pt x="1795" y="1773"/>
                    <a:pt x="2170" y="1110"/>
                  </a:cubicBezTo>
                  <a:cubicBezTo>
                    <a:pt x="1548" y="567"/>
                    <a:pt x="803" y="18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3;p60">
              <a:extLst>
                <a:ext uri="{FF2B5EF4-FFF2-40B4-BE49-F238E27FC236}">
                  <a16:creationId xmlns:a16="http://schemas.microsoft.com/office/drawing/2014/main" id="{0E0654A6-F41F-4A6E-95A5-54BD841B9285}"/>
                </a:ext>
              </a:extLst>
            </p:cNvPr>
            <p:cNvSpPr/>
            <p:nvPr/>
          </p:nvSpPr>
          <p:spPr>
            <a:xfrm>
              <a:off x="5271888" y="1090388"/>
              <a:ext cx="70975" cy="143800"/>
            </a:xfrm>
            <a:custGeom>
              <a:avLst/>
              <a:gdLst/>
              <a:ahLst/>
              <a:cxnLst/>
              <a:rect l="l" t="t" r="r" b="b"/>
              <a:pathLst>
                <a:path w="2839" h="5752" extrusionOk="0">
                  <a:moveTo>
                    <a:pt x="685" y="1"/>
                  </a:moveTo>
                  <a:lnTo>
                    <a:pt x="685" y="1"/>
                  </a:lnTo>
                  <a:cubicBezTo>
                    <a:pt x="709" y="354"/>
                    <a:pt x="721" y="731"/>
                    <a:pt x="721" y="1118"/>
                  </a:cubicBezTo>
                  <a:cubicBezTo>
                    <a:pt x="755" y="2692"/>
                    <a:pt x="512" y="4261"/>
                    <a:pt x="1" y="5751"/>
                  </a:cubicBezTo>
                  <a:cubicBezTo>
                    <a:pt x="1161" y="5427"/>
                    <a:pt x="2166" y="4701"/>
                    <a:pt x="2838" y="3702"/>
                  </a:cubicBezTo>
                  <a:cubicBezTo>
                    <a:pt x="1906" y="3036"/>
                    <a:pt x="1296" y="1635"/>
                    <a:pt x="1260" y="37"/>
                  </a:cubicBezTo>
                  <a:cubicBezTo>
                    <a:pt x="1070" y="23"/>
                    <a:pt x="880" y="1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4;p60">
              <a:extLst>
                <a:ext uri="{FF2B5EF4-FFF2-40B4-BE49-F238E27FC236}">
                  <a16:creationId xmlns:a16="http://schemas.microsoft.com/office/drawing/2014/main" id="{FF3CBEE0-18A1-44EF-99AC-A190273E5A62}"/>
                </a:ext>
              </a:extLst>
            </p:cNvPr>
            <p:cNvSpPr/>
            <p:nvPr/>
          </p:nvSpPr>
          <p:spPr>
            <a:xfrm>
              <a:off x="5193438" y="986763"/>
              <a:ext cx="74275" cy="84250"/>
            </a:xfrm>
            <a:custGeom>
              <a:avLst/>
              <a:gdLst/>
              <a:ahLst/>
              <a:cxnLst/>
              <a:rect l="l" t="t" r="r" b="b"/>
              <a:pathLst>
                <a:path w="2971" h="3370" extrusionOk="0">
                  <a:moveTo>
                    <a:pt x="1786" y="1"/>
                  </a:moveTo>
                  <a:cubicBezTo>
                    <a:pt x="1175" y="3"/>
                    <a:pt x="570" y="114"/>
                    <a:pt x="0" y="332"/>
                  </a:cubicBezTo>
                  <a:cubicBezTo>
                    <a:pt x="1043" y="1053"/>
                    <a:pt x="1781" y="2137"/>
                    <a:pt x="2064" y="3370"/>
                  </a:cubicBezTo>
                  <a:cubicBezTo>
                    <a:pt x="2331" y="3360"/>
                    <a:pt x="2598" y="3346"/>
                    <a:pt x="2869" y="3346"/>
                  </a:cubicBezTo>
                  <a:lnTo>
                    <a:pt x="2970" y="3346"/>
                  </a:lnTo>
                  <a:cubicBezTo>
                    <a:pt x="2795" y="1839"/>
                    <a:pt x="2410" y="594"/>
                    <a:pt x="1927" y="6"/>
                  </a:cubicBezTo>
                  <a:cubicBezTo>
                    <a:pt x="1879" y="6"/>
                    <a:pt x="1834" y="1"/>
                    <a:pt x="1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5;p60">
              <a:extLst>
                <a:ext uri="{FF2B5EF4-FFF2-40B4-BE49-F238E27FC236}">
                  <a16:creationId xmlns:a16="http://schemas.microsoft.com/office/drawing/2014/main" id="{E33B09A2-D742-4342-8E0B-D8E05D5B7263}"/>
                </a:ext>
              </a:extLst>
            </p:cNvPr>
            <p:cNvSpPr/>
            <p:nvPr/>
          </p:nvSpPr>
          <p:spPr>
            <a:xfrm>
              <a:off x="5112988" y="1004963"/>
              <a:ext cx="112550" cy="92500"/>
            </a:xfrm>
            <a:custGeom>
              <a:avLst/>
              <a:gdLst/>
              <a:ahLst/>
              <a:cxnLst/>
              <a:rect l="l" t="t" r="r" b="b"/>
              <a:pathLst>
                <a:path w="4502" h="3700" extrusionOk="0">
                  <a:moveTo>
                    <a:pt x="2406" y="1"/>
                  </a:moveTo>
                  <a:cubicBezTo>
                    <a:pt x="1080" y="799"/>
                    <a:pt x="193" y="2161"/>
                    <a:pt x="1" y="3699"/>
                  </a:cubicBezTo>
                  <a:cubicBezTo>
                    <a:pt x="1161" y="3221"/>
                    <a:pt x="2382" y="2906"/>
                    <a:pt x="3629" y="2767"/>
                  </a:cubicBezTo>
                  <a:cubicBezTo>
                    <a:pt x="3915" y="2733"/>
                    <a:pt x="4208" y="2711"/>
                    <a:pt x="4501" y="2687"/>
                  </a:cubicBezTo>
                  <a:cubicBezTo>
                    <a:pt x="4184" y="1551"/>
                    <a:pt x="3432" y="585"/>
                    <a:pt x="2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6;p60">
              <a:extLst>
                <a:ext uri="{FF2B5EF4-FFF2-40B4-BE49-F238E27FC236}">
                  <a16:creationId xmlns:a16="http://schemas.microsoft.com/office/drawing/2014/main" id="{53940929-7D7C-4A32-A929-178F74126F1D}"/>
                </a:ext>
              </a:extLst>
            </p:cNvPr>
            <p:cNvSpPr/>
            <p:nvPr/>
          </p:nvSpPr>
          <p:spPr>
            <a:xfrm>
              <a:off x="4947138" y="1384413"/>
              <a:ext cx="252150" cy="29100"/>
            </a:xfrm>
            <a:custGeom>
              <a:avLst/>
              <a:gdLst/>
              <a:ahLst/>
              <a:cxnLst/>
              <a:rect l="l" t="t" r="r" b="b"/>
              <a:pathLst>
                <a:path w="10086" h="1164" extrusionOk="0"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cubicBezTo>
                    <a:pt x="0" y="904"/>
                    <a:pt x="260" y="1163"/>
                    <a:pt x="582" y="1163"/>
                  </a:cubicBezTo>
                  <a:lnTo>
                    <a:pt x="9504" y="1163"/>
                  </a:lnTo>
                  <a:cubicBezTo>
                    <a:pt x="9826" y="1163"/>
                    <a:pt x="10085" y="901"/>
                    <a:pt x="10085" y="582"/>
                  </a:cubicBezTo>
                  <a:cubicBezTo>
                    <a:pt x="10085" y="260"/>
                    <a:pt x="9826" y="0"/>
                    <a:pt x="9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7;p60">
              <a:extLst>
                <a:ext uri="{FF2B5EF4-FFF2-40B4-BE49-F238E27FC236}">
                  <a16:creationId xmlns:a16="http://schemas.microsoft.com/office/drawing/2014/main" id="{2EA5CC41-54E4-436A-860B-711A45E251FD}"/>
                </a:ext>
              </a:extLst>
            </p:cNvPr>
            <p:cNvSpPr/>
            <p:nvPr/>
          </p:nvSpPr>
          <p:spPr>
            <a:xfrm>
              <a:off x="4821038" y="1074063"/>
              <a:ext cx="504350" cy="310375"/>
            </a:xfrm>
            <a:custGeom>
              <a:avLst/>
              <a:gdLst/>
              <a:ahLst/>
              <a:cxnLst/>
              <a:rect l="l" t="t" r="r" b="b"/>
              <a:pathLst>
                <a:path w="20174" h="12415" extrusionOk="0">
                  <a:moveTo>
                    <a:pt x="3881" y="777"/>
                  </a:moveTo>
                  <a:cubicBezTo>
                    <a:pt x="4095" y="777"/>
                    <a:pt x="4268" y="950"/>
                    <a:pt x="4268" y="1163"/>
                  </a:cubicBezTo>
                  <a:cubicBezTo>
                    <a:pt x="4268" y="1377"/>
                    <a:pt x="4095" y="1550"/>
                    <a:pt x="3881" y="1550"/>
                  </a:cubicBezTo>
                  <a:lnTo>
                    <a:pt x="1553" y="1550"/>
                  </a:lnTo>
                  <a:lnTo>
                    <a:pt x="1553" y="2716"/>
                  </a:lnTo>
                  <a:cubicBezTo>
                    <a:pt x="1553" y="2930"/>
                    <a:pt x="1380" y="3103"/>
                    <a:pt x="1166" y="3103"/>
                  </a:cubicBezTo>
                  <a:cubicBezTo>
                    <a:pt x="952" y="3103"/>
                    <a:pt x="777" y="2930"/>
                    <a:pt x="777" y="2716"/>
                  </a:cubicBezTo>
                  <a:lnTo>
                    <a:pt x="777" y="1163"/>
                  </a:lnTo>
                  <a:cubicBezTo>
                    <a:pt x="777" y="950"/>
                    <a:pt x="952" y="777"/>
                    <a:pt x="1166" y="777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3"/>
                    <a:pt x="0" y="387"/>
                  </a:cubicBezTo>
                  <a:lnTo>
                    <a:pt x="0" y="12025"/>
                  </a:lnTo>
                  <a:cubicBezTo>
                    <a:pt x="0" y="12239"/>
                    <a:pt x="176" y="12414"/>
                    <a:pt x="390" y="12414"/>
                  </a:cubicBezTo>
                  <a:lnTo>
                    <a:pt x="4405" y="12414"/>
                  </a:lnTo>
                  <a:cubicBezTo>
                    <a:pt x="4600" y="12006"/>
                    <a:pt x="4984" y="11722"/>
                    <a:pt x="5431" y="11657"/>
                  </a:cubicBezTo>
                  <a:lnTo>
                    <a:pt x="5431" y="5830"/>
                  </a:lnTo>
                  <a:cubicBezTo>
                    <a:pt x="5431" y="5522"/>
                    <a:pt x="5554" y="5224"/>
                    <a:pt x="5772" y="5008"/>
                  </a:cubicBezTo>
                  <a:cubicBezTo>
                    <a:pt x="5991" y="4789"/>
                    <a:pt x="6286" y="4667"/>
                    <a:pt x="6596" y="4667"/>
                  </a:cubicBezTo>
                  <a:lnTo>
                    <a:pt x="10475" y="4667"/>
                  </a:lnTo>
                  <a:cubicBezTo>
                    <a:pt x="10689" y="4667"/>
                    <a:pt x="10864" y="4840"/>
                    <a:pt x="10864" y="5054"/>
                  </a:cubicBezTo>
                  <a:cubicBezTo>
                    <a:pt x="10864" y="5268"/>
                    <a:pt x="10689" y="5441"/>
                    <a:pt x="10475" y="5441"/>
                  </a:cubicBezTo>
                  <a:lnTo>
                    <a:pt x="6596" y="5441"/>
                  </a:lnTo>
                  <a:cubicBezTo>
                    <a:pt x="6383" y="5441"/>
                    <a:pt x="6207" y="5616"/>
                    <a:pt x="6207" y="5830"/>
                  </a:cubicBezTo>
                  <a:lnTo>
                    <a:pt x="6207" y="11635"/>
                  </a:lnTo>
                  <a:lnTo>
                    <a:pt x="13966" y="11635"/>
                  </a:lnTo>
                  <a:lnTo>
                    <a:pt x="13966" y="8146"/>
                  </a:lnTo>
                  <a:cubicBezTo>
                    <a:pt x="13966" y="7930"/>
                    <a:pt x="14139" y="7757"/>
                    <a:pt x="14353" y="7757"/>
                  </a:cubicBezTo>
                  <a:cubicBezTo>
                    <a:pt x="14569" y="7757"/>
                    <a:pt x="14742" y="7930"/>
                    <a:pt x="14742" y="8146"/>
                  </a:cubicBezTo>
                  <a:lnTo>
                    <a:pt x="14742" y="11657"/>
                  </a:lnTo>
                  <a:cubicBezTo>
                    <a:pt x="15189" y="11722"/>
                    <a:pt x="15574" y="12006"/>
                    <a:pt x="15771" y="12412"/>
                  </a:cubicBezTo>
                  <a:lnTo>
                    <a:pt x="19786" y="12412"/>
                  </a:lnTo>
                  <a:cubicBezTo>
                    <a:pt x="20000" y="12412"/>
                    <a:pt x="20173" y="12239"/>
                    <a:pt x="20173" y="12025"/>
                  </a:cubicBezTo>
                  <a:lnTo>
                    <a:pt x="20173" y="6195"/>
                  </a:lnTo>
                  <a:cubicBezTo>
                    <a:pt x="19145" y="6972"/>
                    <a:pt x="17911" y="7369"/>
                    <a:pt x="16669" y="7369"/>
                  </a:cubicBezTo>
                  <a:cubicBezTo>
                    <a:pt x="15786" y="7369"/>
                    <a:pt x="14899" y="7168"/>
                    <a:pt x="14079" y="6760"/>
                  </a:cubicBezTo>
                  <a:cubicBezTo>
                    <a:pt x="12104" y="5775"/>
                    <a:pt x="10859" y="3756"/>
                    <a:pt x="10862" y="1550"/>
                  </a:cubicBezTo>
                  <a:cubicBezTo>
                    <a:pt x="10864" y="1026"/>
                    <a:pt x="10936" y="505"/>
                    <a:pt x="11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98;p60">
              <a:extLst>
                <a:ext uri="{FF2B5EF4-FFF2-40B4-BE49-F238E27FC236}">
                  <a16:creationId xmlns:a16="http://schemas.microsoft.com/office/drawing/2014/main" id="{26266764-3AEC-486A-BE5F-3EC8434DBDB7}"/>
                </a:ext>
              </a:extLst>
            </p:cNvPr>
            <p:cNvSpPr/>
            <p:nvPr/>
          </p:nvSpPr>
          <p:spPr>
            <a:xfrm>
              <a:off x="4962438" y="1432888"/>
              <a:ext cx="221700" cy="116375"/>
            </a:xfrm>
            <a:custGeom>
              <a:avLst/>
              <a:gdLst/>
              <a:ahLst/>
              <a:cxnLst/>
              <a:rect l="l" t="t" r="r" b="b"/>
              <a:pathLst>
                <a:path w="8868" h="4655" extrusionOk="0">
                  <a:moveTo>
                    <a:pt x="2899" y="531"/>
                  </a:moveTo>
                  <a:lnTo>
                    <a:pt x="3877" y="1490"/>
                  </a:lnTo>
                  <a:lnTo>
                    <a:pt x="2976" y="2374"/>
                  </a:lnTo>
                  <a:lnTo>
                    <a:pt x="1988" y="1442"/>
                  </a:lnTo>
                  <a:lnTo>
                    <a:pt x="2899" y="531"/>
                  </a:lnTo>
                  <a:close/>
                  <a:moveTo>
                    <a:pt x="5963" y="531"/>
                  </a:moveTo>
                  <a:lnTo>
                    <a:pt x="6876" y="1442"/>
                  </a:lnTo>
                  <a:lnTo>
                    <a:pt x="5886" y="2374"/>
                  </a:lnTo>
                  <a:lnTo>
                    <a:pt x="4985" y="1490"/>
                  </a:lnTo>
                  <a:lnTo>
                    <a:pt x="5963" y="531"/>
                  </a:lnTo>
                  <a:close/>
                  <a:moveTo>
                    <a:pt x="1474" y="2026"/>
                  </a:moveTo>
                  <a:lnTo>
                    <a:pt x="2421" y="2917"/>
                  </a:lnTo>
                  <a:lnTo>
                    <a:pt x="1688" y="3638"/>
                  </a:lnTo>
                  <a:cubicBezTo>
                    <a:pt x="1654" y="3095"/>
                    <a:pt x="1582" y="2557"/>
                    <a:pt x="1474" y="2026"/>
                  </a:cubicBezTo>
                  <a:close/>
                  <a:moveTo>
                    <a:pt x="7390" y="2021"/>
                  </a:moveTo>
                  <a:lnTo>
                    <a:pt x="7390" y="2021"/>
                  </a:lnTo>
                  <a:cubicBezTo>
                    <a:pt x="7284" y="2555"/>
                    <a:pt x="7212" y="3095"/>
                    <a:pt x="7174" y="3638"/>
                  </a:cubicBezTo>
                  <a:lnTo>
                    <a:pt x="6441" y="2917"/>
                  </a:lnTo>
                  <a:lnTo>
                    <a:pt x="7390" y="2021"/>
                  </a:lnTo>
                  <a:close/>
                  <a:moveTo>
                    <a:pt x="4432" y="2033"/>
                  </a:moveTo>
                  <a:lnTo>
                    <a:pt x="5331" y="2913"/>
                  </a:lnTo>
                  <a:lnTo>
                    <a:pt x="4432" y="3804"/>
                  </a:lnTo>
                  <a:lnTo>
                    <a:pt x="3531" y="2913"/>
                  </a:lnTo>
                  <a:lnTo>
                    <a:pt x="4432" y="2033"/>
                  </a:lnTo>
                  <a:close/>
                  <a:moveTo>
                    <a:pt x="1" y="0"/>
                  </a:moveTo>
                  <a:cubicBezTo>
                    <a:pt x="301" y="608"/>
                    <a:pt x="522" y="1252"/>
                    <a:pt x="664" y="1915"/>
                  </a:cubicBezTo>
                  <a:cubicBezTo>
                    <a:pt x="825" y="2634"/>
                    <a:pt x="916" y="3367"/>
                    <a:pt x="931" y="4104"/>
                  </a:cubicBezTo>
                  <a:cubicBezTo>
                    <a:pt x="947" y="4410"/>
                    <a:pt x="1200" y="4650"/>
                    <a:pt x="1504" y="4650"/>
                  </a:cubicBezTo>
                  <a:cubicBezTo>
                    <a:pt x="1508" y="4650"/>
                    <a:pt x="1513" y="4650"/>
                    <a:pt x="1517" y="4650"/>
                  </a:cubicBezTo>
                  <a:cubicBezTo>
                    <a:pt x="1669" y="4650"/>
                    <a:pt x="1815" y="4592"/>
                    <a:pt x="1926" y="4489"/>
                  </a:cubicBezTo>
                  <a:lnTo>
                    <a:pt x="2981" y="3456"/>
                  </a:lnTo>
                  <a:lnTo>
                    <a:pt x="4028" y="4496"/>
                  </a:lnTo>
                  <a:cubicBezTo>
                    <a:pt x="4136" y="4597"/>
                    <a:pt x="4278" y="4655"/>
                    <a:pt x="4427" y="4655"/>
                  </a:cubicBezTo>
                  <a:cubicBezTo>
                    <a:pt x="4581" y="4655"/>
                    <a:pt x="4730" y="4595"/>
                    <a:pt x="4843" y="4489"/>
                  </a:cubicBezTo>
                  <a:lnTo>
                    <a:pt x="5881" y="3456"/>
                  </a:lnTo>
                  <a:lnTo>
                    <a:pt x="6948" y="4501"/>
                  </a:lnTo>
                  <a:cubicBezTo>
                    <a:pt x="7058" y="4599"/>
                    <a:pt x="7203" y="4655"/>
                    <a:pt x="7352" y="4655"/>
                  </a:cubicBezTo>
                  <a:cubicBezTo>
                    <a:pt x="7659" y="4655"/>
                    <a:pt x="7914" y="4412"/>
                    <a:pt x="7931" y="4104"/>
                  </a:cubicBezTo>
                  <a:cubicBezTo>
                    <a:pt x="7950" y="3367"/>
                    <a:pt x="8041" y="2634"/>
                    <a:pt x="8202" y="1913"/>
                  </a:cubicBezTo>
                  <a:cubicBezTo>
                    <a:pt x="8342" y="1250"/>
                    <a:pt x="8565" y="606"/>
                    <a:pt x="8868" y="0"/>
                  </a:cubicBezTo>
                  <a:lnTo>
                    <a:pt x="8008" y="0"/>
                  </a:lnTo>
                  <a:cubicBezTo>
                    <a:pt x="7921" y="202"/>
                    <a:pt x="7842" y="404"/>
                    <a:pt x="7767" y="615"/>
                  </a:cubicBezTo>
                  <a:cubicBezTo>
                    <a:pt x="7760" y="620"/>
                    <a:pt x="7748" y="625"/>
                    <a:pt x="7743" y="632"/>
                  </a:cubicBezTo>
                  <a:lnTo>
                    <a:pt x="7440" y="911"/>
                  </a:lnTo>
                  <a:lnTo>
                    <a:pt x="6530" y="0"/>
                  </a:lnTo>
                  <a:lnTo>
                    <a:pt x="5398" y="0"/>
                  </a:lnTo>
                  <a:lnTo>
                    <a:pt x="4432" y="947"/>
                  </a:lnTo>
                  <a:lnTo>
                    <a:pt x="3466" y="0"/>
                  </a:lnTo>
                  <a:lnTo>
                    <a:pt x="2332" y="0"/>
                  </a:lnTo>
                  <a:lnTo>
                    <a:pt x="1421" y="911"/>
                  </a:lnTo>
                  <a:lnTo>
                    <a:pt x="1118" y="632"/>
                  </a:lnTo>
                  <a:cubicBezTo>
                    <a:pt x="1113" y="625"/>
                    <a:pt x="1106" y="625"/>
                    <a:pt x="1099" y="615"/>
                  </a:cubicBezTo>
                  <a:cubicBezTo>
                    <a:pt x="1025" y="404"/>
                    <a:pt x="940" y="202"/>
                    <a:pt x="8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105EFF1-4FE6-47FA-B3EF-94600C15D796}"/>
              </a:ext>
            </a:extLst>
          </p:cNvPr>
          <p:cNvSpPr txBox="1"/>
          <p:nvPr/>
        </p:nvSpPr>
        <p:spPr>
          <a:xfrm>
            <a:off x="1125631" y="1703154"/>
            <a:ext cx="9632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Berlin Sans FB Demi" panose="020E0802020502020306" pitchFamily="34" charset="0"/>
              </a:rPr>
              <a:t>What is PER?</a:t>
            </a:r>
          </a:p>
          <a:p>
            <a:endParaRPr lang="en-US" sz="36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AC6AD1C-6374-4DB0-B81E-5B111ADAB203}"/>
              </a:ext>
            </a:extLst>
          </p:cNvPr>
          <p:cNvSpPr txBox="1">
            <a:spLocks/>
          </p:cNvSpPr>
          <p:nvPr/>
        </p:nvSpPr>
        <p:spPr>
          <a:xfrm>
            <a:off x="864680" y="1901227"/>
            <a:ext cx="10453501" cy="442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The player efficiency rating (PER) is </a:t>
            </a:r>
            <a:r>
              <a:rPr lang="en-US" b="0" i="1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John Hollinger’s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rating of a player’s per-minute productivity.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E7E6E6"/>
                </a:solidFill>
                <a:effectLst/>
                <a:latin typeface="Arial" panose="020B0604020202020204" pitchFamily="34" charset="0"/>
              </a:rPr>
              <a:t>hich attempts to boil down all of a player's contributions into one number, Using a detailed formula.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</a:rPr>
              <a:t>Link for the formula and more explanation on PER : </a:t>
            </a:r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FF9021-DF6A-444F-ADB1-E4DDF72FA524}"/>
              </a:ext>
            </a:extLst>
          </p:cNvPr>
          <p:cNvSpPr txBox="1"/>
          <p:nvPr/>
        </p:nvSpPr>
        <p:spPr>
          <a:xfrm>
            <a:off x="9078691" y="4761812"/>
            <a:ext cx="1631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67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5" y="375712"/>
            <a:ext cx="10631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The Process</a:t>
            </a: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5B718-4F16-48B2-B482-FAE84B33EA72}"/>
              </a:ext>
            </a:extLst>
          </p:cNvPr>
          <p:cNvSpPr txBox="1"/>
          <p:nvPr/>
        </p:nvSpPr>
        <p:spPr>
          <a:xfrm>
            <a:off x="1199955" y="1217255"/>
            <a:ext cx="930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E75B6"/>
                </a:solidFill>
                <a:latin typeface="Berlin Sans FB" panose="020E0602020502020306" pitchFamily="34" charset="0"/>
              </a:rPr>
              <a:t>The Main Steps of our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149C-CC58-479D-B06E-23CD8E80A754}"/>
              </a:ext>
            </a:extLst>
          </p:cNvPr>
          <p:cNvSpPr txBox="1"/>
          <p:nvPr/>
        </p:nvSpPr>
        <p:spPr>
          <a:xfrm>
            <a:off x="326592" y="4167742"/>
            <a:ext cx="2071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Research Question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90BFDCE-6D2E-4299-B185-F1237D457F9B}"/>
              </a:ext>
            </a:extLst>
          </p:cNvPr>
          <p:cNvSpPr txBox="1"/>
          <p:nvPr/>
        </p:nvSpPr>
        <p:spPr>
          <a:xfrm>
            <a:off x="2225445" y="1758946"/>
            <a:ext cx="2363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Web Crawling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7AC1DA7-C1F1-4192-9A0F-9723CA14D437}"/>
              </a:ext>
            </a:extLst>
          </p:cNvPr>
          <p:cNvSpPr txBox="1"/>
          <p:nvPr/>
        </p:nvSpPr>
        <p:spPr>
          <a:xfrm>
            <a:off x="4206121" y="4209824"/>
            <a:ext cx="344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Data 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Cleaning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B3DB8185-51DD-4573-B551-C743FE7B271F}"/>
              </a:ext>
            </a:extLst>
          </p:cNvPr>
          <p:cNvSpPr txBox="1"/>
          <p:nvPr/>
        </p:nvSpPr>
        <p:spPr>
          <a:xfrm>
            <a:off x="5618414" y="2237844"/>
            <a:ext cx="344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Visualization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5F30C705-339A-4438-8A0A-9E444F3CBC25}"/>
              </a:ext>
            </a:extLst>
          </p:cNvPr>
          <p:cNvSpPr txBox="1"/>
          <p:nvPr/>
        </p:nvSpPr>
        <p:spPr>
          <a:xfrm>
            <a:off x="7986534" y="4160998"/>
            <a:ext cx="3443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Machine 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Learning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ECE22-87DF-456B-AB27-5E79EC9A618E}"/>
              </a:ext>
            </a:extLst>
          </p:cNvPr>
          <p:cNvGrpSpPr/>
          <p:nvPr/>
        </p:nvGrpSpPr>
        <p:grpSpPr>
          <a:xfrm>
            <a:off x="618755" y="2826516"/>
            <a:ext cx="10597700" cy="1301602"/>
            <a:chOff x="618755" y="2826516"/>
            <a:chExt cx="10597700" cy="13016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061A4F-FB22-47B2-8065-CDDB97831F36}"/>
                </a:ext>
              </a:extLst>
            </p:cNvPr>
            <p:cNvGrpSpPr/>
            <p:nvPr/>
          </p:nvGrpSpPr>
          <p:grpSpPr>
            <a:xfrm>
              <a:off x="618755" y="2826516"/>
              <a:ext cx="8757422" cy="1301464"/>
              <a:chOff x="1625951" y="1717837"/>
              <a:chExt cx="8757422" cy="1301464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6EEA2E2-3481-490D-A1A4-FD502B45F3F2}"/>
                  </a:ext>
                </a:extLst>
              </p:cNvPr>
              <p:cNvGrpSpPr/>
              <p:nvPr/>
            </p:nvGrpSpPr>
            <p:grpSpPr>
              <a:xfrm>
                <a:off x="1625951" y="1717837"/>
                <a:ext cx="8757422" cy="1301464"/>
                <a:chOff x="1260338" y="2304573"/>
                <a:chExt cx="6080718" cy="903672"/>
              </a:xfrm>
              <a:grpFill/>
            </p:grpSpPr>
            <p:sp>
              <p:nvSpPr>
                <p:cNvPr id="252" name="Google Shape;4564;p68">
                  <a:extLst>
                    <a:ext uri="{FF2B5EF4-FFF2-40B4-BE49-F238E27FC236}">
                      <a16:creationId xmlns:a16="http://schemas.microsoft.com/office/drawing/2014/main" id="{26FC833B-184A-4AC2-874B-5C54A0D89086}"/>
                    </a:ext>
                  </a:extLst>
                </p:cNvPr>
                <p:cNvSpPr/>
                <p:nvPr/>
              </p:nvSpPr>
              <p:spPr>
                <a:xfrm>
                  <a:off x="2552300" y="2311532"/>
                  <a:ext cx="4788756" cy="89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6" h="7980" extrusionOk="0">
                      <a:moveTo>
                        <a:pt x="4324" y="1"/>
                      </a:moveTo>
                      <a:cubicBezTo>
                        <a:pt x="3159" y="1"/>
                        <a:pt x="1997" y="512"/>
                        <a:pt x="1246" y="1424"/>
                      </a:cubicBezTo>
                      <a:cubicBezTo>
                        <a:pt x="180" y="2720"/>
                        <a:pt x="1" y="4577"/>
                        <a:pt x="867" y="6031"/>
                      </a:cubicBezTo>
                      <a:cubicBezTo>
                        <a:pt x="1600" y="7262"/>
                        <a:pt x="2935" y="7980"/>
                        <a:pt x="4331" y="7980"/>
                      </a:cubicBezTo>
                      <a:cubicBezTo>
                        <a:pt x="4576" y="7980"/>
                        <a:pt x="4822" y="7958"/>
                        <a:pt x="5067" y="7913"/>
                      </a:cubicBezTo>
                      <a:cubicBezTo>
                        <a:pt x="6219" y="7700"/>
                        <a:pt x="7170" y="6971"/>
                        <a:pt x="7733" y="6006"/>
                      </a:cubicBezTo>
                      <a:cubicBezTo>
                        <a:pt x="8105" y="5370"/>
                        <a:pt x="8773" y="4970"/>
                        <a:pt x="9508" y="4970"/>
                      </a:cubicBezTo>
                      <a:lnTo>
                        <a:pt x="10488" y="4970"/>
                      </a:lnTo>
                      <a:cubicBezTo>
                        <a:pt x="11237" y="4970"/>
                        <a:pt x="11919" y="5376"/>
                        <a:pt x="12300" y="6020"/>
                      </a:cubicBezTo>
                      <a:lnTo>
                        <a:pt x="12307" y="6031"/>
                      </a:lnTo>
                      <a:cubicBezTo>
                        <a:pt x="13039" y="7262"/>
                        <a:pt x="14375" y="7980"/>
                        <a:pt x="15771" y="7980"/>
                      </a:cubicBezTo>
                      <a:cubicBezTo>
                        <a:pt x="16016" y="7980"/>
                        <a:pt x="16262" y="7958"/>
                        <a:pt x="16507" y="7913"/>
                      </a:cubicBezTo>
                      <a:cubicBezTo>
                        <a:pt x="17658" y="7700"/>
                        <a:pt x="18610" y="6971"/>
                        <a:pt x="19173" y="6006"/>
                      </a:cubicBezTo>
                      <a:cubicBezTo>
                        <a:pt x="19545" y="5370"/>
                        <a:pt x="20213" y="4970"/>
                        <a:pt x="20946" y="4970"/>
                      </a:cubicBezTo>
                      <a:lnTo>
                        <a:pt x="21928" y="4970"/>
                      </a:lnTo>
                      <a:cubicBezTo>
                        <a:pt x="22677" y="4970"/>
                        <a:pt x="23359" y="5376"/>
                        <a:pt x="23740" y="6020"/>
                      </a:cubicBezTo>
                      <a:lnTo>
                        <a:pt x="23747" y="6031"/>
                      </a:lnTo>
                      <a:cubicBezTo>
                        <a:pt x="24479" y="7262"/>
                        <a:pt x="25815" y="7980"/>
                        <a:pt x="27210" y="7980"/>
                      </a:cubicBezTo>
                      <a:cubicBezTo>
                        <a:pt x="27454" y="7980"/>
                        <a:pt x="27700" y="7958"/>
                        <a:pt x="27945" y="7913"/>
                      </a:cubicBezTo>
                      <a:cubicBezTo>
                        <a:pt x="29098" y="7700"/>
                        <a:pt x="30048" y="6971"/>
                        <a:pt x="30613" y="6006"/>
                      </a:cubicBezTo>
                      <a:cubicBezTo>
                        <a:pt x="30985" y="5370"/>
                        <a:pt x="31652" y="4970"/>
                        <a:pt x="32388" y="4970"/>
                      </a:cubicBezTo>
                      <a:lnTo>
                        <a:pt x="33368" y="4970"/>
                      </a:lnTo>
                      <a:cubicBezTo>
                        <a:pt x="34117" y="4970"/>
                        <a:pt x="34799" y="5376"/>
                        <a:pt x="35180" y="6020"/>
                      </a:cubicBezTo>
                      <a:lnTo>
                        <a:pt x="35187" y="6031"/>
                      </a:lnTo>
                      <a:cubicBezTo>
                        <a:pt x="35920" y="7262"/>
                        <a:pt x="37255" y="7980"/>
                        <a:pt x="38651" y="7980"/>
                      </a:cubicBezTo>
                      <a:cubicBezTo>
                        <a:pt x="38896" y="7980"/>
                        <a:pt x="39142" y="7958"/>
                        <a:pt x="39387" y="7913"/>
                      </a:cubicBezTo>
                      <a:cubicBezTo>
                        <a:pt x="41256" y="7567"/>
                        <a:pt x="42594" y="5866"/>
                        <a:pt x="42615" y="3993"/>
                      </a:cubicBezTo>
                      <a:cubicBezTo>
                        <a:pt x="42599" y="2323"/>
                        <a:pt x="41557" y="833"/>
                        <a:pt x="39994" y="246"/>
                      </a:cubicBezTo>
                      <a:cubicBezTo>
                        <a:pt x="39559" y="81"/>
                        <a:pt x="39100" y="2"/>
                        <a:pt x="38642" y="2"/>
                      </a:cubicBezTo>
                      <a:cubicBezTo>
                        <a:pt x="37477" y="2"/>
                        <a:pt x="36315" y="513"/>
                        <a:pt x="35565" y="1426"/>
                      </a:cubicBezTo>
                      <a:cubicBezTo>
                        <a:pt x="35428" y="1592"/>
                        <a:pt x="35304" y="1770"/>
                        <a:pt x="35195" y="1957"/>
                      </a:cubicBezTo>
                      <a:cubicBezTo>
                        <a:pt x="34817" y="2606"/>
                        <a:pt x="34133" y="3018"/>
                        <a:pt x="33382" y="3018"/>
                      </a:cubicBezTo>
                      <a:lnTo>
                        <a:pt x="32420" y="3018"/>
                      </a:lnTo>
                      <a:cubicBezTo>
                        <a:pt x="31683" y="3018"/>
                        <a:pt x="30996" y="2632"/>
                        <a:pt x="30624" y="1994"/>
                      </a:cubicBezTo>
                      <a:cubicBezTo>
                        <a:pt x="30157" y="1190"/>
                        <a:pt x="29425" y="572"/>
                        <a:pt x="28556" y="244"/>
                      </a:cubicBezTo>
                      <a:cubicBezTo>
                        <a:pt x="28121" y="80"/>
                        <a:pt x="27663" y="1"/>
                        <a:pt x="27205" y="1"/>
                      </a:cubicBezTo>
                      <a:cubicBezTo>
                        <a:pt x="26039" y="1"/>
                        <a:pt x="24877" y="513"/>
                        <a:pt x="24125" y="1426"/>
                      </a:cubicBezTo>
                      <a:cubicBezTo>
                        <a:pt x="23989" y="1592"/>
                        <a:pt x="23865" y="1770"/>
                        <a:pt x="23755" y="1957"/>
                      </a:cubicBezTo>
                      <a:cubicBezTo>
                        <a:pt x="23377" y="2606"/>
                        <a:pt x="22695" y="3018"/>
                        <a:pt x="21944" y="3018"/>
                      </a:cubicBezTo>
                      <a:lnTo>
                        <a:pt x="20981" y="3018"/>
                      </a:lnTo>
                      <a:cubicBezTo>
                        <a:pt x="20243" y="3018"/>
                        <a:pt x="19556" y="2632"/>
                        <a:pt x="19185" y="1994"/>
                      </a:cubicBezTo>
                      <a:cubicBezTo>
                        <a:pt x="18717" y="1190"/>
                        <a:pt x="17987" y="572"/>
                        <a:pt x="17116" y="244"/>
                      </a:cubicBezTo>
                      <a:cubicBezTo>
                        <a:pt x="16681" y="80"/>
                        <a:pt x="16223" y="1"/>
                        <a:pt x="15766" y="1"/>
                      </a:cubicBezTo>
                      <a:cubicBezTo>
                        <a:pt x="14600" y="1"/>
                        <a:pt x="13437" y="513"/>
                        <a:pt x="12686" y="1426"/>
                      </a:cubicBezTo>
                      <a:cubicBezTo>
                        <a:pt x="12549" y="1592"/>
                        <a:pt x="12425" y="1770"/>
                        <a:pt x="12316" y="1957"/>
                      </a:cubicBezTo>
                      <a:cubicBezTo>
                        <a:pt x="11937" y="2606"/>
                        <a:pt x="11255" y="3016"/>
                        <a:pt x="10504" y="3016"/>
                      </a:cubicBezTo>
                      <a:lnTo>
                        <a:pt x="9541" y="3016"/>
                      </a:lnTo>
                      <a:cubicBezTo>
                        <a:pt x="8805" y="3016"/>
                        <a:pt x="8116" y="2632"/>
                        <a:pt x="7745" y="1994"/>
                      </a:cubicBezTo>
                      <a:cubicBezTo>
                        <a:pt x="7277" y="1190"/>
                        <a:pt x="6547" y="572"/>
                        <a:pt x="5676" y="244"/>
                      </a:cubicBezTo>
                      <a:cubicBezTo>
                        <a:pt x="5241" y="80"/>
                        <a:pt x="4782" y="1"/>
                        <a:pt x="4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45" name="Google Shape;4563;p68">
                  <a:extLst>
                    <a:ext uri="{FF2B5EF4-FFF2-40B4-BE49-F238E27FC236}">
                      <a16:creationId xmlns:a16="http://schemas.microsoft.com/office/drawing/2014/main" id="{5848ADE1-6A46-4FB4-BFEE-AD1FA77705E1}"/>
                    </a:ext>
                  </a:extLst>
                </p:cNvPr>
                <p:cNvGrpSpPr/>
                <p:nvPr/>
              </p:nvGrpSpPr>
              <p:grpSpPr>
                <a:xfrm>
                  <a:off x="1260338" y="2304573"/>
                  <a:ext cx="4788756" cy="896713"/>
                  <a:chOff x="998425" y="1182125"/>
                  <a:chExt cx="1065400" cy="199500"/>
                </a:xfrm>
                <a:grpFill/>
              </p:grpSpPr>
              <p:sp>
                <p:nvSpPr>
                  <p:cNvPr id="246" name="Google Shape;4564;p68">
                    <a:extLst>
                      <a:ext uri="{FF2B5EF4-FFF2-40B4-BE49-F238E27FC236}">
                        <a16:creationId xmlns:a16="http://schemas.microsoft.com/office/drawing/2014/main" id="{0B110FED-D7D2-4173-A7F1-5BB6FF11E716}"/>
                      </a:ext>
                    </a:extLst>
                  </p:cNvPr>
                  <p:cNvSpPr/>
                  <p:nvPr/>
                </p:nvSpPr>
                <p:spPr>
                  <a:xfrm>
                    <a:off x="998425" y="1182125"/>
                    <a:ext cx="1065400" cy="19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16" h="7980" extrusionOk="0">
                        <a:moveTo>
                          <a:pt x="4324" y="1"/>
                        </a:moveTo>
                        <a:cubicBezTo>
                          <a:pt x="3159" y="1"/>
                          <a:pt x="1997" y="512"/>
                          <a:pt x="1246" y="1424"/>
                        </a:cubicBezTo>
                        <a:cubicBezTo>
                          <a:pt x="180" y="2720"/>
                          <a:pt x="1" y="4577"/>
                          <a:pt x="867" y="6031"/>
                        </a:cubicBezTo>
                        <a:cubicBezTo>
                          <a:pt x="1600" y="7262"/>
                          <a:pt x="2935" y="7980"/>
                          <a:pt x="4331" y="7980"/>
                        </a:cubicBezTo>
                        <a:cubicBezTo>
                          <a:pt x="4576" y="7980"/>
                          <a:pt x="4822" y="7958"/>
                          <a:pt x="5067" y="7913"/>
                        </a:cubicBezTo>
                        <a:cubicBezTo>
                          <a:pt x="6219" y="7700"/>
                          <a:pt x="7170" y="6971"/>
                          <a:pt x="7733" y="6006"/>
                        </a:cubicBezTo>
                        <a:cubicBezTo>
                          <a:pt x="8105" y="5370"/>
                          <a:pt x="8773" y="4970"/>
                          <a:pt x="9508" y="4970"/>
                        </a:cubicBezTo>
                        <a:lnTo>
                          <a:pt x="10488" y="4970"/>
                        </a:lnTo>
                        <a:cubicBezTo>
                          <a:pt x="11237" y="4970"/>
                          <a:pt x="11919" y="5376"/>
                          <a:pt x="12300" y="6020"/>
                        </a:cubicBezTo>
                        <a:lnTo>
                          <a:pt x="12307" y="6031"/>
                        </a:lnTo>
                        <a:cubicBezTo>
                          <a:pt x="13039" y="7262"/>
                          <a:pt x="14375" y="7980"/>
                          <a:pt x="15771" y="7980"/>
                        </a:cubicBezTo>
                        <a:cubicBezTo>
                          <a:pt x="16016" y="7980"/>
                          <a:pt x="16262" y="7958"/>
                          <a:pt x="16507" y="7913"/>
                        </a:cubicBezTo>
                        <a:cubicBezTo>
                          <a:pt x="17658" y="7700"/>
                          <a:pt x="18610" y="6971"/>
                          <a:pt x="19173" y="6006"/>
                        </a:cubicBezTo>
                        <a:cubicBezTo>
                          <a:pt x="19545" y="5370"/>
                          <a:pt x="20213" y="4970"/>
                          <a:pt x="20946" y="4970"/>
                        </a:cubicBezTo>
                        <a:lnTo>
                          <a:pt x="21928" y="4970"/>
                        </a:lnTo>
                        <a:cubicBezTo>
                          <a:pt x="22677" y="4970"/>
                          <a:pt x="23359" y="5376"/>
                          <a:pt x="23740" y="6020"/>
                        </a:cubicBezTo>
                        <a:lnTo>
                          <a:pt x="23747" y="6031"/>
                        </a:lnTo>
                        <a:cubicBezTo>
                          <a:pt x="24479" y="7262"/>
                          <a:pt x="25815" y="7980"/>
                          <a:pt x="27210" y="7980"/>
                        </a:cubicBezTo>
                        <a:cubicBezTo>
                          <a:pt x="27454" y="7980"/>
                          <a:pt x="27700" y="7958"/>
                          <a:pt x="27945" y="7913"/>
                        </a:cubicBezTo>
                        <a:cubicBezTo>
                          <a:pt x="29098" y="7700"/>
                          <a:pt x="30048" y="6971"/>
                          <a:pt x="30613" y="6006"/>
                        </a:cubicBezTo>
                        <a:cubicBezTo>
                          <a:pt x="30985" y="5370"/>
                          <a:pt x="31652" y="4970"/>
                          <a:pt x="32388" y="4970"/>
                        </a:cubicBezTo>
                        <a:lnTo>
                          <a:pt x="33368" y="4970"/>
                        </a:lnTo>
                        <a:cubicBezTo>
                          <a:pt x="34117" y="4970"/>
                          <a:pt x="34799" y="5376"/>
                          <a:pt x="35180" y="6020"/>
                        </a:cubicBezTo>
                        <a:lnTo>
                          <a:pt x="35187" y="6031"/>
                        </a:lnTo>
                        <a:cubicBezTo>
                          <a:pt x="35920" y="7262"/>
                          <a:pt x="37255" y="7980"/>
                          <a:pt x="38651" y="7980"/>
                        </a:cubicBezTo>
                        <a:cubicBezTo>
                          <a:pt x="38896" y="7980"/>
                          <a:pt x="39142" y="7958"/>
                          <a:pt x="39387" y="7913"/>
                        </a:cubicBezTo>
                        <a:cubicBezTo>
                          <a:pt x="41256" y="7567"/>
                          <a:pt x="42594" y="5866"/>
                          <a:pt x="42615" y="3993"/>
                        </a:cubicBezTo>
                        <a:cubicBezTo>
                          <a:pt x="42599" y="2323"/>
                          <a:pt x="41557" y="833"/>
                          <a:pt x="39994" y="246"/>
                        </a:cubicBezTo>
                        <a:cubicBezTo>
                          <a:pt x="39559" y="81"/>
                          <a:pt x="39100" y="2"/>
                          <a:pt x="38642" y="2"/>
                        </a:cubicBezTo>
                        <a:cubicBezTo>
                          <a:pt x="37477" y="2"/>
                          <a:pt x="36315" y="513"/>
                          <a:pt x="35565" y="1426"/>
                        </a:cubicBezTo>
                        <a:cubicBezTo>
                          <a:pt x="35428" y="1592"/>
                          <a:pt x="35304" y="1770"/>
                          <a:pt x="35195" y="1957"/>
                        </a:cubicBezTo>
                        <a:cubicBezTo>
                          <a:pt x="34817" y="2606"/>
                          <a:pt x="34133" y="3018"/>
                          <a:pt x="33382" y="3018"/>
                        </a:cubicBezTo>
                        <a:lnTo>
                          <a:pt x="32420" y="3018"/>
                        </a:lnTo>
                        <a:cubicBezTo>
                          <a:pt x="31683" y="3018"/>
                          <a:pt x="30996" y="2632"/>
                          <a:pt x="30624" y="1994"/>
                        </a:cubicBezTo>
                        <a:cubicBezTo>
                          <a:pt x="30157" y="1190"/>
                          <a:pt x="29425" y="572"/>
                          <a:pt x="28556" y="244"/>
                        </a:cubicBezTo>
                        <a:cubicBezTo>
                          <a:pt x="28121" y="80"/>
                          <a:pt x="27663" y="1"/>
                          <a:pt x="27205" y="1"/>
                        </a:cubicBezTo>
                        <a:cubicBezTo>
                          <a:pt x="26039" y="1"/>
                          <a:pt x="24877" y="513"/>
                          <a:pt x="24125" y="1426"/>
                        </a:cubicBezTo>
                        <a:cubicBezTo>
                          <a:pt x="23989" y="1592"/>
                          <a:pt x="23865" y="1770"/>
                          <a:pt x="23755" y="1957"/>
                        </a:cubicBezTo>
                        <a:cubicBezTo>
                          <a:pt x="23377" y="2606"/>
                          <a:pt x="22695" y="3018"/>
                          <a:pt x="21944" y="3018"/>
                        </a:cubicBezTo>
                        <a:lnTo>
                          <a:pt x="20981" y="3018"/>
                        </a:lnTo>
                        <a:cubicBezTo>
                          <a:pt x="20243" y="3018"/>
                          <a:pt x="19556" y="2632"/>
                          <a:pt x="19185" y="1994"/>
                        </a:cubicBezTo>
                        <a:cubicBezTo>
                          <a:pt x="18717" y="1190"/>
                          <a:pt x="17987" y="572"/>
                          <a:pt x="17116" y="244"/>
                        </a:cubicBezTo>
                        <a:cubicBezTo>
                          <a:pt x="16681" y="80"/>
                          <a:pt x="16223" y="1"/>
                          <a:pt x="15766" y="1"/>
                        </a:cubicBezTo>
                        <a:cubicBezTo>
                          <a:pt x="14600" y="1"/>
                          <a:pt x="13437" y="513"/>
                          <a:pt x="12686" y="1426"/>
                        </a:cubicBezTo>
                        <a:cubicBezTo>
                          <a:pt x="12549" y="1592"/>
                          <a:pt x="12425" y="1770"/>
                          <a:pt x="12316" y="1957"/>
                        </a:cubicBezTo>
                        <a:cubicBezTo>
                          <a:pt x="11937" y="2606"/>
                          <a:pt x="11255" y="3016"/>
                          <a:pt x="10504" y="3016"/>
                        </a:cubicBezTo>
                        <a:lnTo>
                          <a:pt x="9541" y="3016"/>
                        </a:lnTo>
                        <a:cubicBezTo>
                          <a:pt x="8805" y="3016"/>
                          <a:pt x="8116" y="2632"/>
                          <a:pt x="7745" y="1994"/>
                        </a:cubicBezTo>
                        <a:cubicBezTo>
                          <a:pt x="7277" y="1190"/>
                          <a:pt x="6547" y="572"/>
                          <a:pt x="5676" y="244"/>
                        </a:cubicBezTo>
                        <a:cubicBezTo>
                          <a:pt x="5241" y="80"/>
                          <a:pt x="4782" y="1"/>
                          <a:pt x="432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7" name="Google Shape;4565;p68">
                    <a:extLst>
                      <a:ext uri="{FF2B5EF4-FFF2-40B4-BE49-F238E27FC236}">
                        <a16:creationId xmlns:a16="http://schemas.microsoft.com/office/drawing/2014/main" id="{3AA25AFE-9E60-46B3-989C-6A28B87C149B}"/>
                      </a:ext>
                    </a:extLst>
                  </p:cNvPr>
                  <p:cNvSpPr/>
                  <p:nvPr/>
                </p:nvSpPr>
                <p:spPr>
                  <a:xfrm>
                    <a:off x="1017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8" name="Google Shape;4566;p68">
                    <a:extLst>
                      <a:ext uri="{FF2B5EF4-FFF2-40B4-BE49-F238E27FC236}">
                        <a16:creationId xmlns:a16="http://schemas.microsoft.com/office/drawing/2014/main" id="{E9FD9E9F-8DC5-4A94-8E0C-34FFB5C64B59}"/>
                      </a:ext>
                    </a:extLst>
                  </p:cNvPr>
                  <p:cNvSpPr/>
                  <p:nvPr/>
                </p:nvSpPr>
                <p:spPr>
                  <a:xfrm>
                    <a:off x="1303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4567;p68">
                    <a:extLst>
                      <a:ext uri="{FF2B5EF4-FFF2-40B4-BE49-F238E27FC236}">
                        <a16:creationId xmlns:a16="http://schemas.microsoft.com/office/drawing/2014/main" id="{7A38883D-78FD-40BB-B646-9F4571F43810}"/>
                      </a:ext>
                    </a:extLst>
                  </p:cNvPr>
                  <p:cNvSpPr/>
                  <p:nvPr/>
                </p:nvSpPr>
                <p:spPr>
                  <a:xfrm>
                    <a:off x="1589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49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49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4568;p68">
                    <a:extLst>
                      <a:ext uri="{FF2B5EF4-FFF2-40B4-BE49-F238E27FC236}">
                        <a16:creationId xmlns:a16="http://schemas.microsoft.com/office/drawing/2014/main" id="{892654F4-89C3-4184-8190-282E8E22EC9B}"/>
                      </a:ext>
                    </a:extLst>
                  </p:cNvPr>
                  <p:cNvSpPr/>
                  <p:nvPr/>
                </p:nvSpPr>
                <p:spPr>
                  <a:xfrm>
                    <a:off x="1875200" y="1193175"/>
                    <a:ext cx="17752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1" h="7100" extrusionOk="0">
                        <a:moveTo>
                          <a:pt x="3551" y="1"/>
                        </a:moveTo>
                        <a:cubicBezTo>
                          <a:pt x="1590" y="1"/>
                          <a:pt x="0" y="1589"/>
                          <a:pt x="0" y="3551"/>
                        </a:cubicBezTo>
                        <a:cubicBezTo>
                          <a:pt x="0" y="5511"/>
                          <a:pt x="1590" y="7099"/>
                          <a:pt x="3551" y="7099"/>
                        </a:cubicBezTo>
                        <a:cubicBezTo>
                          <a:pt x="5511" y="7099"/>
                          <a:pt x="7101" y="5511"/>
                          <a:pt x="7101" y="3551"/>
                        </a:cubicBezTo>
                        <a:cubicBezTo>
                          <a:pt x="7101" y="1589"/>
                          <a:pt x="5511" y="1"/>
                          <a:pt x="3551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59" name="Google Shape;4568;p68">
                  <a:extLst>
                    <a:ext uri="{FF2B5EF4-FFF2-40B4-BE49-F238E27FC236}">
                      <a16:creationId xmlns:a16="http://schemas.microsoft.com/office/drawing/2014/main" id="{1B41CCDC-8C88-4D7A-8224-84B6719780E5}"/>
                    </a:ext>
                  </a:extLst>
                </p:cNvPr>
                <p:cNvSpPr/>
                <p:nvPr/>
              </p:nvSpPr>
              <p:spPr>
                <a:xfrm>
                  <a:off x="6485492" y="2361515"/>
                  <a:ext cx="797939" cy="79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" h="7100" extrusionOk="0">
                      <a:moveTo>
                        <a:pt x="3551" y="1"/>
                      </a:moveTo>
                      <a:cubicBezTo>
                        <a:pt x="1590" y="1"/>
                        <a:pt x="0" y="1589"/>
                        <a:pt x="0" y="3551"/>
                      </a:cubicBezTo>
                      <a:cubicBezTo>
                        <a:pt x="0" y="5511"/>
                        <a:pt x="1590" y="7099"/>
                        <a:pt x="3551" y="7099"/>
                      </a:cubicBezTo>
                      <a:cubicBezTo>
                        <a:pt x="5511" y="7099"/>
                        <a:pt x="7101" y="5511"/>
                        <a:pt x="7101" y="3551"/>
                      </a:cubicBezTo>
                      <a:cubicBezTo>
                        <a:pt x="7101" y="1589"/>
                        <a:pt x="5511" y="1"/>
                        <a:pt x="3551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A94447-2D0A-4AD4-8C7A-BCD95D98F5CA}"/>
                  </a:ext>
                </a:extLst>
              </p:cNvPr>
              <p:cNvSpPr txBox="1"/>
              <p:nvPr/>
            </p:nvSpPr>
            <p:spPr>
              <a:xfrm>
                <a:off x="2050276" y="1768702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1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1F2A31D1-DF73-4279-8059-537A93FE30D6}"/>
                  </a:ext>
                </a:extLst>
              </p:cNvPr>
              <p:cNvSpPr txBox="1"/>
              <p:nvPr/>
            </p:nvSpPr>
            <p:spPr>
              <a:xfrm>
                <a:off x="3865968" y="1779528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2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E3CB65E-6936-4F61-9690-CA6D1BC0BD74}"/>
                  </a:ext>
                </a:extLst>
              </p:cNvPr>
              <p:cNvSpPr txBox="1"/>
              <p:nvPr/>
            </p:nvSpPr>
            <p:spPr>
              <a:xfrm>
                <a:off x="5726646" y="1795357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3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1C476522-C4D0-4941-A1C7-8811EF23949E}"/>
                  </a:ext>
                </a:extLst>
              </p:cNvPr>
              <p:cNvSpPr txBox="1"/>
              <p:nvPr/>
            </p:nvSpPr>
            <p:spPr>
              <a:xfrm>
                <a:off x="7556232" y="1787529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4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C43CA71-EC4D-4B26-9E51-9F20ABC23120}"/>
                  </a:ext>
                </a:extLst>
              </p:cNvPr>
              <p:cNvSpPr txBox="1"/>
              <p:nvPr/>
            </p:nvSpPr>
            <p:spPr>
              <a:xfrm>
                <a:off x="9463849" y="1799844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5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5CA48CEF-E0F0-430A-84A1-F6301E1860F3}"/>
                </a:ext>
              </a:extLst>
            </p:cNvPr>
            <p:cNvGrpSpPr/>
            <p:nvPr/>
          </p:nvGrpSpPr>
          <p:grpSpPr>
            <a:xfrm>
              <a:off x="2459033" y="2826654"/>
              <a:ext cx="8757422" cy="1301464"/>
              <a:chOff x="1625951" y="1717837"/>
              <a:chExt cx="8757422" cy="1301464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699B4A6C-B42A-47C5-A442-A560C14F0DCA}"/>
                  </a:ext>
                </a:extLst>
              </p:cNvPr>
              <p:cNvGrpSpPr/>
              <p:nvPr/>
            </p:nvGrpSpPr>
            <p:grpSpPr>
              <a:xfrm>
                <a:off x="1625951" y="1717837"/>
                <a:ext cx="8757422" cy="1301464"/>
                <a:chOff x="1260338" y="2304573"/>
                <a:chExt cx="6080718" cy="903672"/>
              </a:xfrm>
              <a:grpFill/>
            </p:grpSpPr>
            <p:sp>
              <p:nvSpPr>
                <p:cNvPr id="277" name="Google Shape;4564;p68">
                  <a:extLst>
                    <a:ext uri="{FF2B5EF4-FFF2-40B4-BE49-F238E27FC236}">
                      <a16:creationId xmlns:a16="http://schemas.microsoft.com/office/drawing/2014/main" id="{E7E71BBC-A744-4648-AEAD-9A9B9900AE51}"/>
                    </a:ext>
                  </a:extLst>
                </p:cNvPr>
                <p:cNvSpPr/>
                <p:nvPr/>
              </p:nvSpPr>
              <p:spPr>
                <a:xfrm>
                  <a:off x="2552300" y="2311532"/>
                  <a:ext cx="4788756" cy="89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6" h="7980" extrusionOk="0">
                      <a:moveTo>
                        <a:pt x="4324" y="1"/>
                      </a:moveTo>
                      <a:cubicBezTo>
                        <a:pt x="3159" y="1"/>
                        <a:pt x="1997" y="512"/>
                        <a:pt x="1246" y="1424"/>
                      </a:cubicBezTo>
                      <a:cubicBezTo>
                        <a:pt x="180" y="2720"/>
                        <a:pt x="1" y="4577"/>
                        <a:pt x="867" y="6031"/>
                      </a:cubicBezTo>
                      <a:cubicBezTo>
                        <a:pt x="1600" y="7262"/>
                        <a:pt x="2935" y="7980"/>
                        <a:pt x="4331" y="7980"/>
                      </a:cubicBezTo>
                      <a:cubicBezTo>
                        <a:pt x="4576" y="7980"/>
                        <a:pt x="4822" y="7958"/>
                        <a:pt x="5067" y="7913"/>
                      </a:cubicBezTo>
                      <a:cubicBezTo>
                        <a:pt x="6219" y="7700"/>
                        <a:pt x="7170" y="6971"/>
                        <a:pt x="7733" y="6006"/>
                      </a:cubicBezTo>
                      <a:cubicBezTo>
                        <a:pt x="8105" y="5370"/>
                        <a:pt x="8773" y="4970"/>
                        <a:pt x="9508" y="4970"/>
                      </a:cubicBezTo>
                      <a:lnTo>
                        <a:pt x="10488" y="4970"/>
                      </a:lnTo>
                      <a:cubicBezTo>
                        <a:pt x="11237" y="4970"/>
                        <a:pt x="11919" y="5376"/>
                        <a:pt x="12300" y="6020"/>
                      </a:cubicBezTo>
                      <a:lnTo>
                        <a:pt x="12307" y="6031"/>
                      </a:lnTo>
                      <a:cubicBezTo>
                        <a:pt x="13039" y="7262"/>
                        <a:pt x="14375" y="7980"/>
                        <a:pt x="15771" y="7980"/>
                      </a:cubicBezTo>
                      <a:cubicBezTo>
                        <a:pt x="16016" y="7980"/>
                        <a:pt x="16262" y="7958"/>
                        <a:pt x="16507" y="7913"/>
                      </a:cubicBezTo>
                      <a:cubicBezTo>
                        <a:pt x="17658" y="7700"/>
                        <a:pt x="18610" y="6971"/>
                        <a:pt x="19173" y="6006"/>
                      </a:cubicBezTo>
                      <a:cubicBezTo>
                        <a:pt x="19545" y="5370"/>
                        <a:pt x="20213" y="4970"/>
                        <a:pt x="20946" y="4970"/>
                      </a:cubicBezTo>
                      <a:lnTo>
                        <a:pt x="21928" y="4970"/>
                      </a:lnTo>
                      <a:cubicBezTo>
                        <a:pt x="22677" y="4970"/>
                        <a:pt x="23359" y="5376"/>
                        <a:pt x="23740" y="6020"/>
                      </a:cubicBezTo>
                      <a:lnTo>
                        <a:pt x="23747" y="6031"/>
                      </a:lnTo>
                      <a:cubicBezTo>
                        <a:pt x="24479" y="7262"/>
                        <a:pt x="25815" y="7980"/>
                        <a:pt x="27210" y="7980"/>
                      </a:cubicBezTo>
                      <a:cubicBezTo>
                        <a:pt x="27454" y="7980"/>
                        <a:pt x="27700" y="7958"/>
                        <a:pt x="27945" y="7913"/>
                      </a:cubicBezTo>
                      <a:cubicBezTo>
                        <a:pt x="29098" y="7700"/>
                        <a:pt x="30048" y="6971"/>
                        <a:pt x="30613" y="6006"/>
                      </a:cubicBezTo>
                      <a:cubicBezTo>
                        <a:pt x="30985" y="5370"/>
                        <a:pt x="31652" y="4970"/>
                        <a:pt x="32388" y="4970"/>
                      </a:cubicBezTo>
                      <a:lnTo>
                        <a:pt x="33368" y="4970"/>
                      </a:lnTo>
                      <a:cubicBezTo>
                        <a:pt x="34117" y="4970"/>
                        <a:pt x="34799" y="5376"/>
                        <a:pt x="35180" y="6020"/>
                      </a:cubicBezTo>
                      <a:lnTo>
                        <a:pt x="35187" y="6031"/>
                      </a:lnTo>
                      <a:cubicBezTo>
                        <a:pt x="35920" y="7262"/>
                        <a:pt x="37255" y="7980"/>
                        <a:pt x="38651" y="7980"/>
                      </a:cubicBezTo>
                      <a:cubicBezTo>
                        <a:pt x="38896" y="7980"/>
                        <a:pt x="39142" y="7958"/>
                        <a:pt x="39387" y="7913"/>
                      </a:cubicBezTo>
                      <a:cubicBezTo>
                        <a:pt x="41256" y="7567"/>
                        <a:pt x="42594" y="5866"/>
                        <a:pt x="42615" y="3993"/>
                      </a:cubicBezTo>
                      <a:cubicBezTo>
                        <a:pt x="42599" y="2323"/>
                        <a:pt x="41557" y="833"/>
                        <a:pt x="39994" y="246"/>
                      </a:cubicBezTo>
                      <a:cubicBezTo>
                        <a:pt x="39559" y="81"/>
                        <a:pt x="39100" y="2"/>
                        <a:pt x="38642" y="2"/>
                      </a:cubicBezTo>
                      <a:cubicBezTo>
                        <a:pt x="37477" y="2"/>
                        <a:pt x="36315" y="513"/>
                        <a:pt x="35565" y="1426"/>
                      </a:cubicBezTo>
                      <a:cubicBezTo>
                        <a:pt x="35428" y="1592"/>
                        <a:pt x="35304" y="1770"/>
                        <a:pt x="35195" y="1957"/>
                      </a:cubicBezTo>
                      <a:cubicBezTo>
                        <a:pt x="34817" y="2606"/>
                        <a:pt x="34133" y="3018"/>
                        <a:pt x="33382" y="3018"/>
                      </a:cubicBezTo>
                      <a:lnTo>
                        <a:pt x="32420" y="3018"/>
                      </a:lnTo>
                      <a:cubicBezTo>
                        <a:pt x="31683" y="3018"/>
                        <a:pt x="30996" y="2632"/>
                        <a:pt x="30624" y="1994"/>
                      </a:cubicBezTo>
                      <a:cubicBezTo>
                        <a:pt x="30157" y="1190"/>
                        <a:pt x="29425" y="572"/>
                        <a:pt x="28556" y="244"/>
                      </a:cubicBezTo>
                      <a:cubicBezTo>
                        <a:pt x="28121" y="80"/>
                        <a:pt x="27663" y="1"/>
                        <a:pt x="27205" y="1"/>
                      </a:cubicBezTo>
                      <a:cubicBezTo>
                        <a:pt x="26039" y="1"/>
                        <a:pt x="24877" y="513"/>
                        <a:pt x="24125" y="1426"/>
                      </a:cubicBezTo>
                      <a:cubicBezTo>
                        <a:pt x="23989" y="1592"/>
                        <a:pt x="23865" y="1770"/>
                        <a:pt x="23755" y="1957"/>
                      </a:cubicBezTo>
                      <a:cubicBezTo>
                        <a:pt x="23377" y="2606"/>
                        <a:pt x="22695" y="3018"/>
                        <a:pt x="21944" y="3018"/>
                      </a:cubicBezTo>
                      <a:lnTo>
                        <a:pt x="20981" y="3018"/>
                      </a:lnTo>
                      <a:cubicBezTo>
                        <a:pt x="20243" y="3018"/>
                        <a:pt x="19556" y="2632"/>
                        <a:pt x="19185" y="1994"/>
                      </a:cubicBezTo>
                      <a:cubicBezTo>
                        <a:pt x="18717" y="1190"/>
                        <a:pt x="17987" y="572"/>
                        <a:pt x="17116" y="244"/>
                      </a:cubicBezTo>
                      <a:cubicBezTo>
                        <a:pt x="16681" y="80"/>
                        <a:pt x="16223" y="1"/>
                        <a:pt x="15766" y="1"/>
                      </a:cubicBezTo>
                      <a:cubicBezTo>
                        <a:pt x="14600" y="1"/>
                        <a:pt x="13437" y="513"/>
                        <a:pt x="12686" y="1426"/>
                      </a:cubicBezTo>
                      <a:cubicBezTo>
                        <a:pt x="12549" y="1592"/>
                        <a:pt x="12425" y="1770"/>
                        <a:pt x="12316" y="1957"/>
                      </a:cubicBezTo>
                      <a:cubicBezTo>
                        <a:pt x="11937" y="2606"/>
                        <a:pt x="11255" y="3016"/>
                        <a:pt x="10504" y="3016"/>
                      </a:cubicBezTo>
                      <a:lnTo>
                        <a:pt x="9541" y="3016"/>
                      </a:lnTo>
                      <a:cubicBezTo>
                        <a:pt x="8805" y="3016"/>
                        <a:pt x="8116" y="2632"/>
                        <a:pt x="7745" y="1994"/>
                      </a:cubicBezTo>
                      <a:cubicBezTo>
                        <a:pt x="7277" y="1190"/>
                        <a:pt x="6547" y="572"/>
                        <a:pt x="5676" y="244"/>
                      </a:cubicBezTo>
                      <a:cubicBezTo>
                        <a:pt x="5241" y="80"/>
                        <a:pt x="4782" y="1"/>
                        <a:pt x="4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78" name="Google Shape;4563;p68">
                  <a:extLst>
                    <a:ext uri="{FF2B5EF4-FFF2-40B4-BE49-F238E27FC236}">
                      <a16:creationId xmlns:a16="http://schemas.microsoft.com/office/drawing/2014/main" id="{0AB216A0-6E97-4A69-9CF0-EC9325F84C3B}"/>
                    </a:ext>
                  </a:extLst>
                </p:cNvPr>
                <p:cNvGrpSpPr/>
                <p:nvPr/>
              </p:nvGrpSpPr>
              <p:grpSpPr>
                <a:xfrm>
                  <a:off x="1260338" y="2304573"/>
                  <a:ext cx="4788756" cy="896713"/>
                  <a:chOff x="998425" y="1182125"/>
                  <a:chExt cx="1065400" cy="199500"/>
                </a:xfrm>
                <a:grpFill/>
              </p:grpSpPr>
              <p:sp>
                <p:nvSpPr>
                  <p:cNvPr id="280" name="Google Shape;4564;p68">
                    <a:extLst>
                      <a:ext uri="{FF2B5EF4-FFF2-40B4-BE49-F238E27FC236}">
                        <a16:creationId xmlns:a16="http://schemas.microsoft.com/office/drawing/2014/main" id="{C2D4BE06-B5E0-468A-B148-FAA6F48F35B0}"/>
                      </a:ext>
                    </a:extLst>
                  </p:cNvPr>
                  <p:cNvSpPr/>
                  <p:nvPr/>
                </p:nvSpPr>
                <p:spPr>
                  <a:xfrm>
                    <a:off x="998425" y="1182125"/>
                    <a:ext cx="1065400" cy="19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16" h="7980" extrusionOk="0">
                        <a:moveTo>
                          <a:pt x="4324" y="1"/>
                        </a:moveTo>
                        <a:cubicBezTo>
                          <a:pt x="3159" y="1"/>
                          <a:pt x="1997" y="512"/>
                          <a:pt x="1246" y="1424"/>
                        </a:cubicBezTo>
                        <a:cubicBezTo>
                          <a:pt x="180" y="2720"/>
                          <a:pt x="1" y="4577"/>
                          <a:pt x="867" y="6031"/>
                        </a:cubicBezTo>
                        <a:cubicBezTo>
                          <a:pt x="1600" y="7262"/>
                          <a:pt x="2935" y="7980"/>
                          <a:pt x="4331" y="7980"/>
                        </a:cubicBezTo>
                        <a:cubicBezTo>
                          <a:pt x="4576" y="7980"/>
                          <a:pt x="4822" y="7958"/>
                          <a:pt x="5067" y="7913"/>
                        </a:cubicBezTo>
                        <a:cubicBezTo>
                          <a:pt x="6219" y="7700"/>
                          <a:pt x="7170" y="6971"/>
                          <a:pt x="7733" y="6006"/>
                        </a:cubicBezTo>
                        <a:cubicBezTo>
                          <a:pt x="8105" y="5370"/>
                          <a:pt x="8773" y="4970"/>
                          <a:pt x="9508" y="4970"/>
                        </a:cubicBezTo>
                        <a:lnTo>
                          <a:pt x="10488" y="4970"/>
                        </a:lnTo>
                        <a:cubicBezTo>
                          <a:pt x="11237" y="4970"/>
                          <a:pt x="11919" y="5376"/>
                          <a:pt x="12300" y="6020"/>
                        </a:cubicBezTo>
                        <a:lnTo>
                          <a:pt x="12307" y="6031"/>
                        </a:lnTo>
                        <a:cubicBezTo>
                          <a:pt x="13039" y="7262"/>
                          <a:pt x="14375" y="7980"/>
                          <a:pt x="15771" y="7980"/>
                        </a:cubicBezTo>
                        <a:cubicBezTo>
                          <a:pt x="16016" y="7980"/>
                          <a:pt x="16262" y="7958"/>
                          <a:pt x="16507" y="7913"/>
                        </a:cubicBezTo>
                        <a:cubicBezTo>
                          <a:pt x="17658" y="7700"/>
                          <a:pt x="18610" y="6971"/>
                          <a:pt x="19173" y="6006"/>
                        </a:cubicBezTo>
                        <a:cubicBezTo>
                          <a:pt x="19545" y="5370"/>
                          <a:pt x="20213" y="4970"/>
                          <a:pt x="20946" y="4970"/>
                        </a:cubicBezTo>
                        <a:lnTo>
                          <a:pt x="21928" y="4970"/>
                        </a:lnTo>
                        <a:cubicBezTo>
                          <a:pt x="22677" y="4970"/>
                          <a:pt x="23359" y="5376"/>
                          <a:pt x="23740" y="6020"/>
                        </a:cubicBezTo>
                        <a:lnTo>
                          <a:pt x="23747" y="6031"/>
                        </a:lnTo>
                        <a:cubicBezTo>
                          <a:pt x="24479" y="7262"/>
                          <a:pt x="25815" y="7980"/>
                          <a:pt x="27210" y="7980"/>
                        </a:cubicBezTo>
                        <a:cubicBezTo>
                          <a:pt x="27454" y="7980"/>
                          <a:pt x="27700" y="7958"/>
                          <a:pt x="27945" y="7913"/>
                        </a:cubicBezTo>
                        <a:cubicBezTo>
                          <a:pt x="29098" y="7700"/>
                          <a:pt x="30048" y="6971"/>
                          <a:pt x="30613" y="6006"/>
                        </a:cubicBezTo>
                        <a:cubicBezTo>
                          <a:pt x="30985" y="5370"/>
                          <a:pt x="31652" y="4970"/>
                          <a:pt x="32388" y="4970"/>
                        </a:cubicBezTo>
                        <a:lnTo>
                          <a:pt x="33368" y="4970"/>
                        </a:lnTo>
                        <a:cubicBezTo>
                          <a:pt x="34117" y="4970"/>
                          <a:pt x="34799" y="5376"/>
                          <a:pt x="35180" y="6020"/>
                        </a:cubicBezTo>
                        <a:lnTo>
                          <a:pt x="35187" y="6031"/>
                        </a:lnTo>
                        <a:cubicBezTo>
                          <a:pt x="35920" y="7262"/>
                          <a:pt x="37255" y="7980"/>
                          <a:pt x="38651" y="7980"/>
                        </a:cubicBezTo>
                        <a:cubicBezTo>
                          <a:pt x="38896" y="7980"/>
                          <a:pt x="39142" y="7958"/>
                          <a:pt x="39387" y="7913"/>
                        </a:cubicBezTo>
                        <a:cubicBezTo>
                          <a:pt x="41256" y="7567"/>
                          <a:pt x="42594" y="5866"/>
                          <a:pt x="42615" y="3993"/>
                        </a:cubicBezTo>
                        <a:cubicBezTo>
                          <a:pt x="42599" y="2323"/>
                          <a:pt x="41557" y="833"/>
                          <a:pt x="39994" y="246"/>
                        </a:cubicBezTo>
                        <a:cubicBezTo>
                          <a:pt x="39559" y="81"/>
                          <a:pt x="39100" y="2"/>
                          <a:pt x="38642" y="2"/>
                        </a:cubicBezTo>
                        <a:cubicBezTo>
                          <a:pt x="37477" y="2"/>
                          <a:pt x="36315" y="513"/>
                          <a:pt x="35565" y="1426"/>
                        </a:cubicBezTo>
                        <a:cubicBezTo>
                          <a:pt x="35428" y="1592"/>
                          <a:pt x="35304" y="1770"/>
                          <a:pt x="35195" y="1957"/>
                        </a:cubicBezTo>
                        <a:cubicBezTo>
                          <a:pt x="34817" y="2606"/>
                          <a:pt x="34133" y="3018"/>
                          <a:pt x="33382" y="3018"/>
                        </a:cubicBezTo>
                        <a:lnTo>
                          <a:pt x="32420" y="3018"/>
                        </a:lnTo>
                        <a:cubicBezTo>
                          <a:pt x="31683" y="3018"/>
                          <a:pt x="30996" y="2632"/>
                          <a:pt x="30624" y="1994"/>
                        </a:cubicBezTo>
                        <a:cubicBezTo>
                          <a:pt x="30157" y="1190"/>
                          <a:pt x="29425" y="572"/>
                          <a:pt x="28556" y="244"/>
                        </a:cubicBezTo>
                        <a:cubicBezTo>
                          <a:pt x="28121" y="80"/>
                          <a:pt x="27663" y="1"/>
                          <a:pt x="27205" y="1"/>
                        </a:cubicBezTo>
                        <a:cubicBezTo>
                          <a:pt x="26039" y="1"/>
                          <a:pt x="24877" y="513"/>
                          <a:pt x="24125" y="1426"/>
                        </a:cubicBezTo>
                        <a:cubicBezTo>
                          <a:pt x="23989" y="1592"/>
                          <a:pt x="23865" y="1770"/>
                          <a:pt x="23755" y="1957"/>
                        </a:cubicBezTo>
                        <a:cubicBezTo>
                          <a:pt x="23377" y="2606"/>
                          <a:pt x="22695" y="3018"/>
                          <a:pt x="21944" y="3018"/>
                        </a:cubicBezTo>
                        <a:lnTo>
                          <a:pt x="20981" y="3018"/>
                        </a:lnTo>
                        <a:cubicBezTo>
                          <a:pt x="20243" y="3018"/>
                          <a:pt x="19556" y="2632"/>
                          <a:pt x="19185" y="1994"/>
                        </a:cubicBezTo>
                        <a:cubicBezTo>
                          <a:pt x="18717" y="1190"/>
                          <a:pt x="17987" y="572"/>
                          <a:pt x="17116" y="244"/>
                        </a:cubicBezTo>
                        <a:cubicBezTo>
                          <a:pt x="16681" y="80"/>
                          <a:pt x="16223" y="1"/>
                          <a:pt x="15766" y="1"/>
                        </a:cubicBezTo>
                        <a:cubicBezTo>
                          <a:pt x="14600" y="1"/>
                          <a:pt x="13437" y="513"/>
                          <a:pt x="12686" y="1426"/>
                        </a:cubicBezTo>
                        <a:cubicBezTo>
                          <a:pt x="12549" y="1592"/>
                          <a:pt x="12425" y="1770"/>
                          <a:pt x="12316" y="1957"/>
                        </a:cubicBezTo>
                        <a:cubicBezTo>
                          <a:pt x="11937" y="2606"/>
                          <a:pt x="11255" y="3016"/>
                          <a:pt x="10504" y="3016"/>
                        </a:cubicBezTo>
                        <a:lnTo>
                          <a:pt x="9541" y="3016"/>
                        </a:lnTo>
                        <a:cubicBezTo>
                          <a:pt x="8805" y="3016"/>
                          <a:pt x="8116" y="2632"/>
                          <a:pt x="7745" y="1994"/>
                        </a:cubicBezTo>
                        <a:cubicBezTo>
                          <a:pt x="7277" y="1190"/>
                          <a:pt x="6547" y="572"/>
                          <a:pt x="5676" y="244"/>
                        </a:cubicBezTo>
                        <a:cubicBezTo>
                          <a:pt x="5241" y="80"/>
                          <a:pt x="4782" y="1"/>
                          <a:pt x="432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1" name="Google Shape;4565;p68">
                    <a:extLst>
                      <a:ext uri="{FF2B5EF4-FFF2-40B4-BE49-F238E27FC236}">
                        <a16:creationId xmlns:a16="http://schemas.microsoft.com/office/drawing/2014/main" id="{2D8B5B8E-00C2-4CF2-8B20-8148390E7993}"/>
                      </a:ext>
                    </a:extLst>
                  </p:cNvPr>
                  <p:cNvSpPr/>
                  <p:nvPr/>
                </p:nvSpPr>
                <p:spPr>
                  <a:xfrm>
                    <a:off x="1017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2" name="Google Shape;4566;p68">
                    <a:extLst>
                      <a:ext uri="{FF2B5EF4-FFF2-40B4-BE49-F238E27FC236}">
                        <a16:creationId xmlns:a16="http://schemas.microsoft.com/office/drawing/2014/main" id="{2BADFE32-F4C1-40E7-A8BC-23912308F2E9}"/>
                      </a:ext>
                    </a:extLst>
                  </p:cNvPr>
                  <p:cNvSpPr/>
                  <p:nvPr/>
                </p:nvSpPr>
                <p:spPr>
                  <a:xfrm>
                    <a:off x="1303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50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50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4567;p68">
                    <a:extLst>
                      <a:ext uri="{FF2B5EF4-FFF2-40B4-BE49-F238E27FC236}">
                        <a16:creationId xmlns:a16="http://schemas.microsoft.com/office/drawing/2014/main" id="{0832EC35-5B6C-4F8E-A434-008B92699818}"/>
                      </a:ext>
                    </a:extLst>
                  </p:cNvPr>
                  <p:cNvSpPr/>
                  <p:nvPr/>
                </p:nvSpPr>
                <p:spPr>
                  <a:xfrm>
                    <a:off x="1589250" y="1193175"/>
                    <a:ext cx="17747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9" h="7100" extrusionOk="0">
                        <a:moveTo>
                          <a:pt x="3549" y="1"/>
                        </a:moveTo>
                        <a:cubicBezTo>
                          <a:pt x="1589" y="1"/>
                          <a:pt x="0" y="1589"/>
                          <a:pt x="0" y="3551"/>
                        </a:cubicBezTo>
                        <a:cubicBezTo>
                          <a:pt x="0" y="5511"/>
                          <a:pt x="1589" y="7099"/>
                          <a:pt x="3549" y="7099"/>
                        </a:cubicBezTo>
                        <a:cubicBezTo>
                          <a:pt x="5510" y="7099"/>
                          <a:pt x="7099" y="5511"/>
                          <a:pt x="7099" y="3551"/>
                        </a:cubicBezTo>
                        <a:cubicBezTo>
                          <a:pt x="7099" y="1589"/>
                          <a:pt x="551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" name="Google Shape;4568;p68">
                    <a:extLst>
                      <a:ext uri="{FF2B5EF4-FFF2-40B4-BE49-F238E27FC236}">
                        <a16:creationId xmlns:a16="http://schemas.microsoft.com/office/drawing/2014/main" id="{C68D9F89-F81F-4DE6-9033-80D3BF73824C}"/>
                      </a:ext>
                    </a:extLst>
                  </p:cNvPr>
                  <p:cNvSpPr/>
                  <p:nvPr/>
                </p:nvSpPr>
                <p:spPr>
                  <a:xfrm>
                    <a:off x="1875200" y="1193175"/>
                    <a:ext cx="177525" cy="17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1" h="7100" extrusionOk="0">
                        <a:moveTo>
                          <a:pt x="3551" y="1"/>
                        </a:moveTo>
                        <a:cubicBezTo>
                          <a:pt x="1590" y="1"/>
                          <a:pt x="0" y="1589"/>
                          <a:pt x="0" y="3551"/>
                        </a:cubicBezTo>
                        <a:cubicBezTo>
                          <a:pt x="0" y="5511"/>
                          <a:pt x="1590" y="7099"/>
                          <a:pt x="3551" y="7099"/>
                        </a:cubicBezTo>
                        <a:cubicBezTo>
                          <a:pt x="5511" y="7099"/>
                          <a:pt x="7101" y="5511"/>
                          <a:pt x="7101" y="3551"/>
                        </a:cubicBezTo>
                        <a:cubicBezTo>
                          <a:pt x="7101" y="1589"/>
                          <a:pt x="5511" y="1"/>
                          <a:pt x="3551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79" name="Google Shape;4568;p68">
                  <a:extLst>
                    <a:ext uri="{FF2B5EF4-FFF2-40B4-BE49-F238E27FC236}">
                      <a16:creationId xmlns:a16="http://schemas.microsoft.com/office/drawing/2014/main" id="{7CDA4251-E90C-4AC6-A2FA-2162628B5BC8}"/>
                    </a:ext>
                  </a:extLst>
                </p:cNvPr>
                <p:cNvSpPr/>
                <p:nvPr/>
              </p:nvSpPr>
              <p:spPr>
                <a:xfrm>
                  <a:off x="6485492" y="2361515"/>
                  <a:ext cx="797939" cy="79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1" h="7100" extrusionOk="0">
                      <a:moveTo>
                        <a:pt x="3551" y="1"/>
                      </a:moveTo>
                      <a:cubicBezTo>
                        <a:pt x="1590" y="1"/>
                        <a:pt x="0" y="1589"/>
                        <a:pt x="0" y="3551"/>
                      </a:cubicBezTo>
                      <a:cubicBezTo>
                        <a:pt x="0" y="5511"/>
                        <a:pt x="1590" y="7099"/>
                        <a:pt x="3551" y="7099"/>
                      </a:cubicBezTo>
                      <a:cubicBezTo>
                        <a:pt x="5511" y="7099"/>
                        <a:pt x="7101" y="5511"/>
                        <a:pt x="7101" y="3551"/>
                      </a:cubicBezTo>
                      <a:cubicBezTo>
                        <a:pt x="7101" y="1589"/>
                        <a:pt x="5511" y="1"/>
                        <a:pt x="3551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DBA58F1-8F21-4095-B0DD-DAA67584134F}"/>
                  </a:ext>
                </a:extLst>
              </p:cNvPr>
              <p:cNvSpPr txBox="1"/>
              <p:nvPr/>
            </p:nvSpPr>
            <p:spPr>
              <a:xfrm>
                <a:off x="2008129" y="1767616"/>
                <a:ext cx="5744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6000" dirty="0">
                    <a:latin typeface="Georgia" panose="02040502050405020303" pitchFamily="18" charset="0"/>
                  </a:rPr>
                  <a:t>2</a:t>
                </a:r>
                <a:endParaRPr lang="en-US" sz="48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E29985C-FDDC-448C-9092-84981A3362E6}"/>
                  </a:ext>
                </a:extLst>
              </p:cNvPr>
              <p:cNvSpPr txBox="1"/>
              <p:nvPr/>
            </p:nvSpPr>
            <p:spPr>
              <a:xfrm>
                <a:off x="3868807" y="1783445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3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923359D1-3A4D-406B-B7E3-C681E06692D5}"/>
                  </a:ext>
                </a:extLst>
              </p:cNvPr>
              <p:cNvSpPr txBox="1"/>
              <p:nvPr/>
            </p:nvSpPr>
            <p:spPr>
              <a:xfrm>
                <a:off x="5698393" y="1775617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4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300A521-3E41-48F1-9191-46E13C05505E}"/>
                  </a:ext>
                </a:extLst>
              </p:cNvPr>
              <p:cNvSpPr txBox="1"/>
              <p:nvPr/>
            </p:nvSpPr>
            <p:spPr>
              <a:xfrm>
                <a:off x="7606010" y="1787932"/>
                <a:ext cx="5744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5400" dirty="0">
                    <a:latin typeface="Georgia" panose="02040502050405020303" pitchFamily="18" charset="0"/>
                  </a:rPr>
                  <a:t>5</a:t>
                </a:r>
                <a:endParaRPr lang="en-US" sz="4400" dirty="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533F02C0-3767-4116-8842-7976DD9C9813}"/>
              </a:ext>
            </a:extLst>
          </p:cNvPr>
          <p:cNvSpPr txBox="1"/>
          <p:nvPr/>
        </p:nvSpPr>
        <p:spPr>
          <a:xfrm>
            <a:off x="10271622" y="3002228"/>
            <a:ext cx="574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5400" dirty="0">
                <a:latin typeface="Georgia" panose="02040502050405020303" pitchFamily="18" charset="0"/>
              </a:rPr>
              <a:t>6</a:t>
            </a:r>
            <a:endParaRPr lang="en-US" sz="4400" dirty="0">
              <a:latin typeface="Georgia" panose="02040502050405020303" pitchFamily="18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17E2F797-4BCB-4C55-B8C7-E0DE1CBA9E92}"/>
              </a:ext>
            </a:extLst>
          </p:cNvPr>
          <p:cNvSpPr txBox="1"/>
          <p:nvPr/>
        </p:nvSpPr>
        <p:spPr>
          <a:xfrm>
            <a:off x="9462980" y="2226007"/>
            <a:ext cx="344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Conclusions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Research Question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521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5" y="375712"/>
            <a:ext cx="106319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accent6"/>
                </a:solidFill>
                <a:latin typeface="Berlin Sans FB Demi" panose="020E0802020502020306" pitchFamily="34" charset="0"/>
                <a:ea typeface="+mj-ea"/>
                <a:cs typeface="+mj-cs"/>
              </a:rPr>
              <a:t>Research Question</a:t>
            </a:r>
            <a:endParaRPr lang="en-US" sz="4800" kern="1200" dirty="0">
              <a:solidFill>
                <a:schemeClr val="accent6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476224" y="1474646"/>
            <a:ext cx="11237074" cy="325219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A68F402-D5E7-4123-8167-9CF839121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501" y="1285776"/>
            <a:ext cx="10515600" cy="3598751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Can</a:t>
            </a:r>
            <a:r>
              <a:rPr lang="en-US" dirty="0"/>
              <a:t> we predict a player’s PER using machine learning based on his stats?</a:t>
            </a:r>
          </a:p>
          <a:p>
            <a:r>
              <a:rPr lang="en-US" b="1" dirty="0"/>
              <a:t>Can</a:t>
            </a:r>
            <a:r>
              <a:rPr lang="en-US" dirty="0"/>
              <a:t> we predict a player’s PER in his next year using machine learning based on his stats?</a:t>
            </a:r>
          </a:p>
          <a:p>
            <a:r>
              <a:rPr lang="en-US" b="1" dirty="0"/>
              <a:t>Can</a:t>
            </a:r>
            <a:r>
              <a:rPr lang="en-US" dirty="0"/>
              <a:t> we predict the 2021-2022 MVP of the year based on PER?</a:t>
            </a:r>
          </a:p>
          <a:p>
            <a:r>
              <a:rPr lang="en-US" b="1" dirty="0"/>
              <a:t>What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4" name="Google Shape;1210;p60">
            <a:extLst>
              <a:ext uri="{FF2B5EF4-FFF2-40B4-BE49-F238E27FC236}">
                <a16:creationId xmlns:a16="http://schemas.microsoft.com/office/drawing/2014/main" id="{0FD14AB4-39A4-4A89-8064-31D7F3588C21}"/>
              </a:ext>
            </a:extLst>
          </p:cNvPr>
          <p:cNvGrpSpPr/>
          <p:nvPr/>
        </p:nvGrpSpPr>
        <p:grpSpPr>
          <a:xfrm>
            <a:off x="10430596" y="226957"/>
            <a:ext cx="1083960" cy="1122482"/>
            <a:chOff x="7419238" y="3554263"/>
            <a:chExt cx="543075" cy="562375"/>
          </a:xfrm>
          <a:solidFill>
            <a:schemeClr val="accent6"/>
          </a:solidFill>
        </p:grpSpPr>
        <p:sp>
          <p:nvSpPr>
            <p:cNvPr id="65" name="Google Shape;1211;p60">
              <a:extLst>
                <a:ext uri="{FF2B5EF4-FFF2-40B4-BE49-F238E27FC236}">
                  <a16:creationId xmlns:a16="http://schemas.microsoft.com/office/drawing/2014/main" id="{27358C0F-D5C0-4C10-83C4-3961B062EA3B}"/>
                </a:ext>
              </a:extLst>
            </p:cNvPr>
            <p:cNvSpPr/>
            <p:nvPr/>
          </p:nvSpPr>
          <p:spPr>
            <a:xfrm>
              <a:off x="7721338" y="3557338"/>
              <a:ext cx="72425" cy="104600"/>
            </a:xfrm>
            <a:custGeom>
              <a:avLst/>
              <a:gdLst/>
              <a:ahLst/>
              <a:cxnLst/>
              <a:rect l="l" t="t" r="r" b="b"/>
              <a:pathLst>
                <a:path w="2897" h="4184" extrusionOk="0">
                  <a:moveTo>
                    <a:pt x="1" y="0"/>
                  </a:moveTo>
                  <a:lnTo>
                    <a:pt x="1" y="0"/>
                  </a:lnTo>
                  <a:cubicBezTo>
                    <a:pt x="618" y="1296"/>
                    <a:pt x="988" y="2696"/>
                    <a:pt x="1094" y="4129"/>
                  </a:cubicBezTo>
                  <a:cubicBezTo>
                    <a:pt x="1418" y="4141"/>
                    <a:pt x="1740" y="4157"/>
                    <a:pt x="2060" y="4184"/>
                  </a:cubicBezTo>
                  <a:cubicBezTo>
                    <a:pt x="2127" y="3220"/>
                    <a:pt x="2416" y="2283"/>
                    <a:pt x="2896" y="1447"/>
                  </a:cubicBezTo>
                  <a:cubicBezTo>
                    <a:pt x="2077" y="714"/>
                    <a:pt x="1077" y="21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2;p60">
              <a:extLst>
                <a:ext uri="{FF2B5EF4-FFF2-40B4-BE49-F238E27FC236}">
                  <a16:creationId xmlns:a16="http://schemas.microsoft.com/office/drawing/2014/main" id="{8E0554D6-23D5-4090-B3CC-5916A1A66FE7}"/>
                </a:ext>
              </a:extLst>
            </p:cNvPr>
            <p:cNvSpPr/>
            <p:nvPr/>
          </p:nvSpPr>
          <p:spPr>
            <a:xfrm>
              <a:off x="7750413" y="3679938"/>
              <a:ext cx="31500" cy="58550"/>
            </a:xfrm>
            <a:custGeom>
              <a:avLst/>
              <a:gdLst/>
              <a:ahLst/>
              <a:cxnLst/>
              <a:rect l="l" t="t" r="r" b="b"/>
              <a:pathLst>
                <a:path w="1260" h="234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448"/>
                    <a:pt x="51" y="936"/>
                    <a:pt x="51" y="1445"/>
                  </a:cubicBezTo>
                  <a:cubicBezTo>
                    <a:pt x="51" y="1757"/>
                    <a:pt x="44" y="2055"/>
                    <a:pt x="32" y="2341"/>
                  </a:cubicBezTo>
                  <a:lnTo>
                    <a:pt x="1260" y="2341"/>
                  </a:lnTo>
                  <a:cubicBezTo>
                    <a:pt x="1008" y="1606"/>
                    <a:pt x="875" y="832"/>
                    <a:pt x="871" y="56"/>
                  </a:cubicBezTo>
                  <a:cubicBezTo>
                    <a:pt x="582" y="32"/>
                    <a:pt x="294" y="1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13;p60">
              <a:extLst>
                <a:ext uri="{FF2B5EF4-FFF2-40B4-BE49-F238E27FC236}">
                  <a16:creationId xmlns:a16="http://schemas.microsoft.com/office/drawing/2014/main" id="{A5CE0587-61C6-4D0B-8732-EF3960BFDCD4}"/>
                </a:ext>
              </a:extLst>
            </p:cNvPr>
            <p:cNvSpPr/>
            <p:nvPr/>
          </p:nvSpPr>
          <p:spPr>
            <a:xfrm>
              <a:off x="7792113" y="3607688"/>
              <a:ext cx="49150" cy="63800"/>
            </a:xfrm>
            <a:custGeom>
              <a:avLst/>
              <a:gdLst/>
              <a:ahLst/>
              <a:cxnLst/>
              <a:rect l="l" t="t" r="r" b="b"/>
              <a:pathLst>
                <a:path w="1966" h="2552" extrusionOk="0">
                  <a:moveTo>
                    <a:pt x="635" y="0"/>
                  </a:moveTo>
                  <a:cubicBezTo>
                    <a:pt x="277" y="697"/>
                    <a:pt x="60" y="1456"/>
                    <a:pt x="0" y="2237"/>
                  </a:cubicBezTo>
                  <a:cubicBezTo>
                    <a:pt x="63" y="2244"/>
                    <a:pt x="125" y="2247"/>
                    <a:pt x="185" y="2254"/>
                  </a:cubicBezTo>
                  <a:cubicBezTo>
                    <a:pt x="803" y="2326"/>
                    <a:pt x="1394" y="2432"/>
                    <a:pt x="1966" y="2552"/>
                  </a:cubicBezTo>
                  <a:cubicBezTo>
                    <a:pt x="1731" y="1608"/>
                    <a:pt x="1274" y="733"/>
                    <a:pt x="6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14;p60">
              <a:extLst>
                <a:ext uri="{FF2B5EF4-FFF2-40B4-BE49-F238E27FC236}">
                  <a16:creationId xmlns:a16="http://schemas.microsoft.com/office/drawing/2014/main" id="{C2D0B0A8-E100-4072-8A24-260FDDA863AD}"/>
                </a:ext>
              </a:extLst>
            </p:cNvPr>
            <p:cNvSpPr/>
            <p:nvPr/>
          </p:nvSpPr>
          <p:spPr>
            <a:xfrm>
              <a:off x="7689913" y="3679213"/>
              <a:ext cx="42400" cy="59275"/>
            </a:xfrm>
            <a:custGeom>
              <a:avLst/>
              <a:gdLst/>
              <a:ahLst/>
              <a:cxnLst/>
              <a:rect l="l" t="t" r="r" b="b"/>
              <a:pathLst>
                <a:path w="1696" h="2371" extrusionOk="0">
                  <a:moveTo>
                    <a:pt x="1351" y="1"/>
                  </a:moveTo>
                  <a:cubicBezTo>
                    <a:pt x="1034" y="1"/>
                    <a:pt x="722" y="18"/>
                    <a:pt x="409" y="32"/>
                  </a:cubicBezTo>
                  <a:cubicBezTo>
                    <a:pt x="414" y="121"/>
                    <a:pt x="421" y="205"/>
                    <a:pt x="421" y="299"/>
                  </a:cubicBezTo>
                  <a:cubicBezTo>
                    <a:pt x="421" y="1010"/>
                    <a:pt x="280" y="1714"/>
                    <a:pt x="1" y="2370"/>
                  </a:cubicBezTo>
                  <a:lnTo>
                    <a:pt x="1673" y="2370"/>
                  </a:lnTo>
                  <a:cubicBezTo>
                    <a:pt x="1685" y="2084"/>
                    <a:pt x="1695" y="1786"/>
                    <a:pt x="1695" y="1474"/>
                  </a:cubicBezTo>
                  <a:cubicBezTo>
                    <a:pt x="1695" y="960"/>
                    <a:pt x="1671" y="474"/>
                    <a:pt x="1635" y="8"/>
                  </a:cubicBezTo>
                  <a:cubicBezTo>
                    <a:pt x="1556" y="8"/>
                    <a:pt x="1479" y="1"/>
                    <a:pt x="1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15;p60">
              <a:extLst>
                <a:ext uri="{FF2B5EF4-FFF2-40B4-BE49-F238E27FC236}">
                  <a16:creationId xmlns:a16="http://schemas.microsoft.com/office/drawing/2014/main" id="{3E66113F-A57A-41DB-BA14-711E5BB7BB1D}"/>
                </a:ext>
              </a:extLst>
            </p:cNvPr>
            <p:cNvSpPr/>
            <p:nvPr/>
          </p:nvSpPr>
          <p:spPr>
            <a:xfrm>
              <a:off x="7791638" y="3683013"/>
              <a:ext cx="54325" cy="55475"/>
            </a:xfrm>
            <a:custGeom>
              <a:avLst/>
              <a:gdLst/>
              <a:ahLst/>
              <a:cxnLst/>
              <a:rect l="l" t="t" r="r" b="b"/>
              <a:pathLst>
                <a:path w="2173" h="2219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760"/>
                    <a:pt x="161" y="1512"/>
                    <a:pt x="445" y="2218"/>
                  </a:cubicBezTo>
                  <a:lnTo>
                    <a:pt x="2055" y="2218"/>
                  </a:lnTo>
                  <a:cubicBezTo>
                    <a:pt x="2132" y="1834"/>
                    <a:pt x="2170" y="1444"/>
                    <a:pt x="2172" y="1053"/>
                  </a:cubicBezTo>
                  <a:cubicBezTo>
                    <a:pt x="2170" y="822"/>
                    <a:pt x="2156" y="591"/>
                    <a:pt x="2129" y="363"/>
                  </a:cubicBezTo>
                  <a:cubicBezTo>
                    <a:pt x="1464" y="209"/>
                    <a:pt x="791" y="92"/>
                    <a:pt x="111" y="10"/>
                  </a:cubicBezTo>
                  <a:cubicBezTo>
                    <a:pt x="77" y="5"/>
                    <a:pt x="39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16;p60">
              <a:extLst>
                <a:ext uri="{FF2B5EF4-FFF2-40B4-BE49-F238E27FC236}">
                  <a16:creationId xmlns:a16="http://schemas.microsoft.com/office/drawing/2014/main" id="{BAFF2276-C48D-48DE-8B4C-DBA418289D6D}"/>
                </a:ext>
              </a:extLst>
            </p:cNvPr>
            <p:cNvSpPr/>
            <p:nvPr/>
          </p:nvSpPr>
          <p:spPr>
            <a:xfrm>
              <a:off x="7536438" y="3575788"/>
              <a:ext cx="141550" cy="118250"/>
            </a:xfrm>
            <a:custGeom>
              <a:avLst/>
              <a:gdLst/>
              <a:ahLst/>
              <a:cxnLst/>
              <a:rect l="l" t="t" r="r" b="b"/>
              <a:pathLst>
                <a:path w="5662" h="4730" extrusionOk="0">
                  <a:moveTo>
                    <a:pt x="3022" y="1015"/>
                  </a:moveTo>
                  <a:cubicBezTo>
                    <a:pt x="3136" y="1015"/>
                    <a:pt x="3248" y="1065"/>
                    <a:pt x="3324" y="1161"/>
                  </a:cubicBezTo>
                  <a:cubicBezTo>
                    <a:pt x="3458" y="1329"/>
                    <a:pt x="3432" y="1572"/>
                    <a:pt x="3264" y="1706"/>
                  </a:cubicBezTo>
                  <a:cubicBezTo>
                    <a:pt x="2653" y="2196"/>
                    <a:pt x="2177" y="2831"/>
                    <a:pt x="1875" y="3552"/>
                  </a:cubicBezTo>
                  <a:cubicBezTo>
                    <a:pt x="1822" y="3679"/>
                    <a:pt x="1704" y="3770"/>
                    <a:pt x="1567" y="3787"/>
                  </a:cubicBezTo>
                  <a:cubicBezTo>
                    <a:pt x="1550" y="3790"/>
                    <a:pt x="1532" y="3791"/>
                    <a:pt x="1515" y="3791"/>
                  </a:cubicBezTo>
                  <a:cubicBezTo>
                    <a:pt x="1396" y="3791"/>
                    <a:pt x="1282" y="3735"/>
                    <a:pt x="1209" y="3638"/>
                  </a:cubicBezTo>
                  <a:cubicBezTo>
                    <a:pt x="1125" y="3528"/>
                    <a:pt x="1106" y="3381"/>
                    <a:pt x="1159" y="3254"/>
                  </a:cubicBezTo>
                  <a:cubicBezTo>
                    <a:pt x="1509" y="2413"/>
                    <a:pt x="2067" y="1672"/>
                    <a:pt x="2778" y="1101"/>
                  </a:cubicBezTo>
                  <a:cubicBezTo>
                    <a:pt x="2850" y="1043"/>
                    <a:pt x="2937" y="1015"/>
                    <a:pt x="3022" y="1015"/>
                  </a:cubicBezTo>
                  <a:close/>
                  <a:moveTo>
                    <a:pt x="3019" y="0"/>
                  </a:moveTo>
                  <a:cubicBezTo>
                    <a:pt x="1317" y="1007"/>
                    <a:pt x="195" y="2761"/>
                    <a:pt x="0" y="4729"/>
                  </a:cubicBezTo>
                  <a:cubicBezTo>
                    <a:pt x="1440" y="4114"/>
                    <a:pt x="2961" y="3717"/>
                    <a:pt x="4516" y="3547"/>
                  </a:cubicBezTo>
                  <a:cubicBezTo>
                    <a:pt x="4890" y="3501"/>
                    <a:pt x="5275" y="3465"/>
                    <a:pt x="5662" y="3436"/>
                  </a:cubicBezTo>
                  <a:cubicBezTo>
                    <a:pt x="5289" y="1975"/>
                    <a:pt x="4333" y="733"/>
                    <a:pt x="30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17;p60">
              <a:extLst>
                <a:ext uri="{FF2B5EF4-FFF2-40B4-BE49-F238E27FC236}">
                  <a16:creationId xmlns:a16="http://schemas.microsoft.com/office/drawing/2014/main" id="{F0653117-19E4-48EA-A8E0-79EB3F73C2CF}"/>
                </a:ext>
              </a:extLst>
            </p:cNvPr>
            <p:cNvSpPr/>
            <p:nvPr/>
          </p:nvSpPr>
          <p:spPr>
            <a:xfrm>
              <a:off x="7419238" y="3757788"/>
              <a:ext cx="543075" cy="48575"/>
            </a:xfrm>
            <a:custGeom>
              <a:avLst/>
              <a:gdLst/>
              <a:ahLst/>
              <a:cxnLst/>
              <a:rect l="l" t="t" r="r" b="b"/>
              <a:pathLst>
                <a:path w="21723" h="1943" extrusionOk="0">
                  <a:moveTo>
                    <a:pt x="969" y="1"/>
                  </a:moveTo>
                  <a:cubicBezTo>
                    <a:pt x="433" y="1"/>
                    <a:pt x="0" y="436"/>
                    <a:pt x="0" y="972"/>
                  </a:cubicBezTo>
                  <a:cubicBezTo>
                    <a:pt x="0" y="1508"/>
                    <a:pt x="433" y="1943"/>
                    <a:pt x="969" y="1943"/>
                  </a:cubicBezTo>
                  <a:lnTo>
                    <a:pt x="20752" y="1943"/>
                  </a:lnTo>
                  <a:cubicBezTo>
                    <a:pt x="21288" y="1943"/>
                    <a:pt x="21723" y="1508"/>
                    <a:pt x="21723" y="972"/>
                  </a:cubicBezTo>
                  <a:cubicBezTo>
                    <a:pt x="21723" y="436"/>
                    <a:pt x="21288" y="1"/>
                    <a:pt x="207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18;p60">
              <a:extLst>
                <a:ext uri="{FF2B5EF4-FFF2-40B4-BE49-F238E27FC236}">
                  <a16:creationId xmlns:a16="http://schemas.microsoft.com/office/drawing/2014/main" id="{9CD10BF6-CDE8-48CD-B5D8-BA7BDD440A86}"/>
                </a:ext>
              </a:extLst>
            </p:cNvPr>
            <p:cNvSpPr/>
            <p:nvPr/>
          </p:nvSpPr>
          <p:spPr>
            <a:xfrm>
              <a:off x="7536013" y="3680963"/>
              <a:ext cx="145100" cy="57525"/>
            </a:xfrm>
            <a:custGeom>
              <a:avLst/>
              <a:gdLst/>
              <a:ahLst/>
              <a:cxnLst/>
              <a:rect l="l" t="t" r="r" b="b"/>
              <a:pathLst>
                <a:path w="5804" h="2301" extrusionOk="0">
                  <a:moveTo>
                    <a:pt x="5789" y="1"/>
                  </a:moveTo>
                  <a:cubicBezTo>
                    <a:pt x="5400" y="29"/>
                    <a:pt x="5008" y="63"/>
                    <a:pt x="4629" y="111"/>
                  </a:cubicBezTo>
                  <a:cubicBezTo>
                    <a:pt x="3026" y="279"/>
                    <a:pt x="1462" y="712"/>
                    <a:pt x="1" y="1392"/>
                  </a:cubicBezTo>
                  <a:cubicBezTo>
                    <a:pt x="13" y="1697"/>
                    <a:pt x="49" y="2000"/>
                    <a:pt x="104" y="2300"/>
                  </a:cubicBezTo>
                  <a:lnTo>
                    <a:pt x="5297" y="2300"/>
                  </a:lnTo>
                  <a:cubicBezTo>
                    <a:pt x="5626" y="1659"/>
                    <a:pt x="5799" y="947"/>
                    <a:pt x="5804" y="229"/>
                  </a:cubicBezTo>
                  <a:cubicBezTo>
                    <a:pt x="5804" y="150"/>
                    <a:pt x="5794" y="78"/>
                    <a:pt x="57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19;p60">
              <a:extLst>
                <a:ext uri="{FF2B5EF4-FFF2-40B4-BE49-F238E27FC236}">
                  <a16:creationId xmlns:a16="http://schemas.microsoft.com/office/drawing/2014/main" id="{F6792B59-071D-49A8-9C54-44B14005EFCA}"/>
                </a:ext>
              </a:extLst>
            </p:cNvPr>
            <p:cNvSpPr/>
            <p:nvPr/>
          </p:nvSpPr>
          <p:spPr>
            <a:xfrm>
              <a:off x="7632263" y="3554263"/>
              <a:ext cx="96925" cy="106250"/>
            </a:xfrm>
            <a:custGeom>
              <a:avLst/>
              <a:gdLst/>
              <a:ahLst/>
              <a:cxnLst/>
              <a:rect l="l" t="t" r="r" b="b"/>
              <a:pathLst>
                <a:path w="3877" h="4250" extrusionOk="0">
                  <a:moveTo>
                    <a:pt x="2364" y="0"/>
                  </a:moveTo>
                  <a:cubicBezTo>
                    <a:pt x="1555" y="0"/>
                    <a:pt x="753" y="155"/>
                    <a:pt x="0" y="457"/>
                  </a:cubicBezTo>
                  <a:cubicBezTo>
                    <a:pt x="1336" y="1332"/>
                    <a:pt x="2276" y="2692"/>
                    <a:pt x="2622" y="4249"/>
                  </a:cubicBezTo>
                  <a:cubicBezTo>
                    <a:pt x="2963" y="4235"/>
                    <a:pt x="3309" y="4225"/>
                    <a:pt x="3655" y="4223"/>
                  </a:cubicBezTo>
                  <a:lnTo>
                    <a:pt x="3705" y="4223"/>
                  </a:lnTo>
                  <a:cubicBezTo>
                    <a:pt x="3763" y="4223"/>
                    <a:pt x="3818" y="4228"/>
                    <a:pt x="3876" y="4228"/>
                  </a:cubicBezTo>
                  <a:cubicBezTo>
                    <a:pt x="3665" y="2317"/>
                    <a:pt x="3174" y="734"/>
                    <a:pt x="2557" y="3"/>
                  </a:cubicBezTo>
                  <a:cubicBezTo>
                    <a:pt x="2493" y="1"/>
                    <a:pt x="2428" y="0"/>
                    <a:pt x="23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20;p60">
              <a:extLst>
                <a:ext uri="{FF2B5EF4-FFF2-40B4-BE49-F238E27FC236}">
                  <a16:creationId xmlns:a16="http://schemas.microsoft.com/office/drawing/2014/main" id="{CB125807-CA51-4953-9462-46DDB8E1710B}"/>
                </a:ext>
              </a:extLst>
            </p:cNvPr>
            <p:cNvSpPr/>
            <p:nvPr/>
          </p:nvSpPr>
          <p:spPr>
            <a:xfrm>
              <a:off x="7499513" y="3825638"/>
              <a:ext cx="380100" cy="291000"/>
            </a:xfrm>
            <a:custGeom>
              <a:avLst/>
              <a:gdLst/>
              <a:ahLst/>
              <a:cxnLst/>
              <a:rect l="l" t="t" r="r" b="b"/>
              <a:pathLst>
                <a:path w="15204" h="11640" extrusionOk="0">
                  <a:moveTo>
                    <a:pt x="7651" y="476"/>
                  </a:moveTo>
                  <a:lnTo>
                    <a:pt x="8768" y="1555"/>
                  </a:lnTo>
                  <a:lnTo>
                    <a:pt x="7651" y="2634"/>
                  </a:lnTo>
                  <a:lnTo>
                    <a:pt x="6533" y="1555"/>
                  </a:lnTo>
                  <a:lnTo>
                    <a:pt x="7651" y="476"/>
                  </a:lnTo>
                  <a:close/>
                  <a:moveTo>
                    <a:pt x="1525" y="1031"/>
                  </a:moveTo>
                  <a:lnTo>
                    <a:pt x="3741" y="3172"/>
                  </a:lnTo>
                  <a:lnTo>
                    <a:pt x="2624" y="4251"/>
                  </a:lnTo>
                  <a:lnTo>
                    <a:pt x="2398" y="4034"/>
                  </a:lnTo>
                  <a:cubicBezTo>
                    <a:pt x="2206" y="3008"/>
                    <a:pt x="1912" y="2002"/>
                    <a:pt x="1525" y="1031"/>
                  </a:cubicBezTo>
                  <a:close/>
                  <a:moveTo>
                    <a:pt x="5976" y="2095"/>
                  </a:moveTo>
                  <a:lnTo>
                    <a:pt x="7091" y="3172"/>
                  </a:lnTo>
                  <a:lnTo>
                    <a:pt x="5976" y="4251"/>
                  </a:lnTo>
                  <a:lnTo>
                    <a:pt x="4861" y="3172"/>
                  </a:lnTo>
                  <a:lnTo>
                    <a:pt x="5976" y="2095"/>
                  </a:lnTo>
                  <a:close/>
                  <a:moveTo>
                    <a:pt x="9325" y="2095"/>
                  </a:moveTo>
                  <a:lnTo>
                    <a:pt x="10443" y="3172"/>
                  </a:lnTo>
                  <a:lnTo>
                    <a:pt x="9325" y="4251"/>
                  </a:lnTo>
                  <a:lnTo>
                    <a:pt x="8208" y="3172"/>
                  </a:lnTo>
                  <a:lnTo>
                    <a:pt x="9325" y="2095"/>
                  </a:lnTo>
                  <a:close/>
                  <a:moveTo>
                    <a:pt x="13776" y="1036"/>
                  </a:moveTo>
                  <a:lnTo>
                    <a:pt x="13776" y="1036"/>
                  </a:lnTo>
                  <a:cubicBezTo>
                    <a:pt x="13389" y="2004"/>
                    <a:pt x="13096" y="3008"/>
                    <a:pt x="12903" y="4034"/>
                  </a:cubicBezTo>
                  <a:lnTo>
                    <a:pt x="12673" y="4256"/>
                  </a:lnTo>
                  <a:lnTo>
                    <a:pt x="11555" y="3172"/>
                  </a:lnTo>
                  <a:lnTo>
                    <a:pt x="13776" y="1036"/>
                  </a:lnTo>
                  <a:close/>
                  <a:moveTo>
                    <a:pt x="7651" y="3712"/>
                  </a:moveTo>
                  <a:lnTo>
                    <a:pt x="8768" y="4787"/>
                  </a:lnTo>
                  <a:lnTo>
                    <a:pt x="7651" y="5866"/>
                  </a:lnTo>
                  <a:lnTo>
                    <a:pt x="6533" y="4791"/>
                  </a:lnTo>
                  <a:lnTo>
                    <a:pt x="7651" y="3712"/>
                  </a:lnTo>
                  <a:close/>
                  <a:moveTo>
                    <a:pt x="4303" y="3712"/>
                  </a:moveTo>
                  <a:lnTo>
                    <a:pt x="5416" y="4787"/>
                  </a:lnTo>
                  <a:lnTo>
                    <a:pt x="4298" y="5868"/>
                  </a:lnTo>
                  <a:lnTo>
                    <a:pt x="3186" y="4794"/>
                  </a:lnTo>
                  <a:lnTo>
                    <a:pt x="4303" y="3712"/>
                  </a:lnTo>
                  <a:close/>
                  <a:moveTo>
                    <a:pt x="11003" y="3708"/>
                  </a:moveTo>
                  <a:lnTo>
                    <a:pt x="12120" y="4789"/>
                  </a:lnTo>
                  <a:lnTo>
                    <a:pt x="11003" y="5868"/>
                  </a:lnTo>
                  <a:lnTo>
                    <a:pt x="9885" y="4789"/>
                  </a:lnTo>
                  <a:lnTo>
                    <a:pt x="11003" y="3708"/>
                  </a:lnTo>
                  <a:close/>
                  <a:moveTo>
                    <a:pt x="2626" y="5334"/>
                  </a:moveTo>
                  <a:lnTo>
                    <a:pt x="3741" y="6409"/>
                  </a:lnTo>
                  <a:lnTo>
                    <a:pt x="2847" y="7264"/>
                  </a:lnTo>
                  <a:cubicBezTo>
                    <a:pt x="2686" y="5411"/>
                    <a:pt x="2588" y="5373"/>
                    <a:pt x="2626" y="5334"/>
                  </a:cubicBezTo>
                  <a:close/>
                  <a:moveTo>
                    <a:pt x="12673" y="5332"/>
                  </a:moveTo>
                  <a:cubicBezTo>
                    <a:pt x="12714" y="5334"/>
                    <a:pt x="12598" y="5589"/>
                    <a:pt x="12452" y="7269"/>
                  </a:cubicBezTo>
                  <a:lnTo>
                    <a:pt x="11560" y="6409"/>
                  </a:lnTo>
                  <a:lnTo>
                    <a:pt x="12673" y="5332"/>
                  </a:lnTo>
                  <a:close/>
                  <a:moveTo>
                    <a:pt x="5978" y="5330"/>
                  </a:moveTo>
                  <a:lnTo>
                    <a:pt x="7091" y="6404"/>
                  </a:lnTo>
                  <a:lnTo>
                    <a:pt x="5976" y="7483"/>
                  </a:lnTo>
                  <a:lnTo>
                    <a:pt x="4858" y="6409"/>
                  </a:lnTo>
                  <a:lnTo>
                    <a:pt x="5978" y="5330"/>
                  </a:lnTo>
                  <a:close/>
                  <a:moveTo>
                    <a:pt x="9325" y="5325"/>
                  </a:moveTo>
                  <a:lnTo>
                    <a:pt x="10443" y="6404"/>
                  </a:lnTo>
                  <a:lnTo>
                    <a:pt x="9325" y="7483"/>
                  </a:lnTo>
                  <a:lnTo>
                    <a:pt x="8208" y="6404"/>
                  </a:lnTo>
                  <a:lnTo>
                    <a:pt x="9325" y="5325"/>
                  </a:lnTo>
                  <a:close/>
                  <a:moveTo>
                    <a:pt x="4298" y="6947"/>
                  </a:moveTo>
                  <a:lnTo>
                    <a:pt x="5416" y="8021"/>
                  </a:lnTo>
                  <a:lnTo>
                    <a:pt x="4303" y="9095"/>
                  </a:lnTo>
                  <a:lnTo>
                    <a:pt x="3186" y="8021"/>
                  </a:lnTo>
                  <a:lnTo>
                    <a:pt x="4298" y="6947"/>
                  </a:lnTo>
                  <a:close/>
                  <a:moveTo>
                    <a:pt x="7651" y="6944"/>
                  </a:moveTo>
                  <a:lnTo>
                    <a:pt x="8768" y="8021"/>
                  </a:lnTo>
                  <a:lnTo>
                    <a:pt x="7651" y="9095"/>
                  </a:lnTo>
                  <a:lnTo>
                    <a:pt x="6533" y="8021"/>
                  </a:lnTo>
                  <a:lnTo>
                    <a:pt x="7651" y="6944"/>
                  </a:lnTo>
                  <a:close/>
                  <a:moveTo>
                    <a:pt x="11003" y="6944"/>
                  </a:moveTo>
                  <a:lnTo>
                    <a:pt x="12115" y="8021"/>
                  </a:lnTo>
                  <a:lnTo>
                    <a:pt x="11003" y="9095"/>
                  </a:lnTo>
                  <a:lnTo>
                    <a:pt x="9885" y="8021"/>
                  </a:lnTo>
                  <a:lnTo>
                    <a:pt x="11003" y="6944"/>
                  </a:lnTo>
                  <a:close/>
                  <a:moveTo>
                    <a:pt x="2958" y="8879"/>
                  </a:moveTo>
                  <a:lnTo>
                    <a:pt x="3763" y="9655"/>
                  </a:lnTo>
                  <a:lnTo>
                    <a:pt x="3003" y="10503"/>
                  </a:lnTo>
                  <a:cubicBezTo>
                    <a:pt x="2996" y="9939"/>
                    <a:pt x="2979" y="9371"/>
                    <a:pt x="2958" y="8879"/>
                  </a:cubicBezTo>
                  <a:close/>
                  <a:moveTo>
                    <a:pt x="12344" y="8879"/>
                  </a:moveTo>
                  <a:cubicBezTo>
                    <a:pt x="12320" y="9376"/>
                    <a:pt x="12305" y="9939"/>
                    <a:pt x="12298" y="10503"/>
                  </a:cubicBezTo>
                  <a:lnTo>
                    <a:pt x="11539" y="9655"/>
                  </a:lnTo>
                  <a:lnTo>
                    <a:pt x="12344" y="8879"/>
                  </a:lnTo>
                  <a:close/>
                  <a:moveTo>
                    <a:pt x="5976" y="8562"/>
                  </a:moveTo>
                  <a:lnTo>
                    <a:pt x="7103" y="9648"/>
                  </a:lnTo>
                  <a:lnTo>
                    <a:pt x="5976" y="10825"/>
                  </a:lnTo>
                  <a:lnTo>
                    <a:pt x="4846" y="9648"/>
                  </a:lnTo>
                  <a:lnTo>
                    <a:pt x="5976" y="8562"/>
                  </a:lnTo>
                  <a:close/>
                  <a:moveTo>
                    <a:pt x="9325" y="8562"/>
                  </a:moveTo>
                  <a:lnTo>
                    <a:pt x="10455" y="9648"/>
                  </a:lnTo>
                  <a:lnTo>
                    <a:pt x="9325" y="10825"/>
                  </a:lnTo>
                  <a:lnTo>
                    <a:pt x="8198" y="9648"/>
                  </a:lnTo>
                  <a:lnTo>
                    <a:pt x="9325" y="8562"/>
                  </a:lnTo>
                  <a:close/>
                  <a:moveTo>
                    <a:pt x="373" y="0"/>
                  </a:moveTo>
                  <a:cubicBezTo>
                    <a:pt x="1" y="0"/>
                    <a:pt x="101" y="6"/>
                    <a:pt x="122" y="38"/>
                  </a:cubicBezTo>
                  <a:cubicBezTo>
                    <a:pt x="1480" y="1862"/>
                    <a:pt x="2018" y="5981"/>
                    <a:pt x="2145" y="8266"/>
                  </a:cubicBezTo>
                  <a:cubicBezTo>
                    <a:pt x="2193" y="8994"/>
                    <a:pt x="2227" y="10061"/>
                    <a:pt x="2234" y="11058"/>
                  </a:cubicBezTo>
                  <a:cubicBezTo>
                    <a:pt x="2225" y="11289"/>
                    <a:pt x="2357" y="11500"/>
                    <a:pt x="2568" y="11592"/>
                  </a:cubicBezTo>
                  <a:cubicBezTo>
                    <a:pt x="2639" y="11622"/>
                    <a:pt x="2713" y="11637"/>
                    <a:pt x="2787" y="11637"/>
                  </a:cubicBezTo>
                  <a:cubicBezTo>
                    <a:pt x="2934" y="11637"/>
                    <a:pt x="3080" y="11578"/>
                    <a:pt x="3186" y="11467"/>
                  </a:cubicBezTo>
                  <a:lnTo>
                    <a:pt x="4310" y="10205"/>
                  </a:lnTo>
                  <a:lnTo>
                    <a:pt x="5490" y="11443"/>
                  </a:lnTo>
                  <a:cubicBezTo>
                    <a:pt x="5618" y="11570"/>
                    <a:pt x="5792" y="11640"/>
                    <a:pt x="5974" y="11640"/>
                  </a:cubicBezTo>
                  <a:cubicBezTo>
                    <a:pt x="5977" y="11640"/>
                    <a:pt x="5980" y="11640"/>
                    <a:pt x="5983" y="11640"/>
                  </a:cubicBezTo>
                  <a:cubicBezTo>
                    <a:pt x="6168" y="11640"/>
                    <a:pt x="6343" y="11563"/>
                    <a:pt x="6471" y="11431"/>
                  </a:cubicBezTo>
                  <a:lnTo>
                    <a:pt x="7651" y="10198"/>
                  </a:lnTo>
                  <a:lnTo>
                    <a:pt x="8842" y="11443"/>
                  </a:lnTo>
                  <a:cubicBezTo>
                    <a:pt x="8970" y="11570"/>
                    <a:pt x="9144" y="11640"/>
                    <a:pt x="9324" y="11640"/>
                  </a:cubicBezTo>
                  <a:cubicBezTo>
                    <a:pt x="9327" y="11640"/>
                    <a:pt x="9330" y="11640"/>
                    <a:pt x="9333" y="11640"/>
                  </a:cubicBezTo>
                  <a:cubicBezTo>
                    <a:pt x="9515" y="11640"/>
                    <a:pt x="9691" y="11563"/>
                    <a:pt x="9818" y="11431"/>
                  </a:cubicBezTo>
                  <a:lnTo>
                    <a:pt x="10991" y="10205"/>
                  </a:lnTo>
                  <a:lnTo>
                    <a:pt x="12135" y="11486"/>
                  </a:lnTo>
                  <a:cubicBezTo>
                    <a:pt x="12239" y="11585"/>
                    <a:pt x="12376" y="11637"/>
                    <a:pt x="12515" y="11637"/>
                  </a:cubicBezTo>
                  <a:cubicBezTo>
                    <a:pt x="12592" y="11637"/>
                    <a:pt x="12671" y="11621"/>
                    <a:pt x="12745" y="11587"/>
                  </a:cubicBezTo>
                  <a:cubicBezTo>
                    <a:pt x="12949" y="11493"/>
                    <a:pt x="13076" y="11284"/>
                    <a:pt x="13067" y="11058"/>
                  </a:cubicBezTo>
                  <a:cubicBezTo>
                    <a:pt x="13050" y="8896"/>
                    <a:pt x="13223" y="6733"/>
                    <a:pt x="13586" y="4599"/>
                  </a:cubicBezTo>
                  <a:cubicBezTo>
                    <a:pt x="14196" y="1230"/>
                    <a:pt x="15184" y="41"/>
                    <a:pt x="15203" y="2"/>
                  </a:cubicBezTo>
                  <a:lnTo>
                    <a:pt x="13725" y="2"/>
                  </a:lnTo>
                  <a:lnTo>
                    <a:pt x="10998" y="2634"/>
                  </a:lnTo>
                  <a:lnTo>
                    <a:pt x="9885" y="1555"/>
                  </a:lnTo>
                  <a:lnTo>
                    <a:pt x="11491" y="2"/>
                  </a:lnTo>
                  <a:lnTo>
                    <a:pt x="10378" y="2"/>
                  </a:lnTo>
                  <a:lnTo>
                    <a:pt x="9325" y="1016"/>
                  </a:lnTo>
                  <a:lnTo>
                    <a:pt x="8275" y="2"/>
                  </a:lnTo>
                  <a:lnTo>
                    <a:pt x="7026" y="2"/>
                  </a:lnTo>
                  <a:lnTo>
                    <a:pt x="5973" y="1016"/>
                  </a:lnTo>
                  <a:lnTo>
                    <a:pt x="4923" y="2"/>
                  </a:lnTo>
                  <a:lnTo>
                    <a:pt x="3811" y="2"/>
                  </a:lnTo>
                  <a:lnTo>
                    <a:pt x="5416" y="1555"/>
                  </a:lnTo>
                  <a:lnTo>
                    <a:pt x="4298" y="2634"/>
                  </a:lnTo>
                  <a:lnTo>
                    <a:pt x="1576" y="2"/>
                  </a:lnTo>
                  <a:cubicBezTo>
                    <a:pt x="952" y="2"/>
                    <a:pt x="585" y="0"/>
                    <a:pt x="3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5FE43CD9-7E2C-4A54-B9D1-9BE27603A716}"/>
              </a:ext>
            </a:extLst>
          </p:cNvPr>
          <p:cNvSpPr txBox="1">
            <a:spLocks/>
          </p:cNvSpPr>
          <p:nvPr/>
        </p:nvSpPr>
        <p:spPr>
          <a:xfrm>
            <a:off x="733673" y="5116643"/>
            <a:ext cx="10561953" cy="57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 will try to answer these questions in our project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0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basketball net">
            <a:extLst>
              <a:ext uri="{FF2B5EF4-FFF2-40B4-BE49-F238E27FC236}">
                <a16:creationId xmlns:a16="http://schemas.microsoft.com/office/drawing/2014/main" id="{2A4AC100-0017-4A54-A19E-25666028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4977" cy="69271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8AC1C-227D-4D75-B1B7-BCB714A7E856}"/>
              </a:ext>
            </a:extLst>
          </p:cNvPr>
          <p:cNvSpPr/>
          <p:nvPr/>
        </p:nvSpPr>
        <p:spPr>
          <a:xfrm>
            <a:off x="1" y="-1"/>
            <a:ext cx="6445188" cy="6927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ACA24-6CAF-4361-B659-BA23054C2C5C}"/>
              </a:ext>
            </a:extLst>
          </p:cNvPr>
          <p:cNvSpPr/>
          <p:nvPr/>
        </p:nvSpPr>
        <p:spPr>
          <a:xfrm>
            <a:off x="545902" y="2520430"/>
            <a:ext cx="6597117" cy="3729900"/>
          </a:xfrm>
          <a:prstGeom prst="roundRect">
            <a:avLst/>
          </a:prstGeom>
          <a:blipFill dpi="0" rotWithShape="1">
            <a:blip r:embed="rId3">
              <a:alphaModFix amt="7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33E0B-B3F1-4962-841D-C738ED703037}"/>
              </a:ext>
            </a:extLst>
          </p:cNvPr>
          <p:cNvSpPr txBox="1"/>
          <p:nvPr/>
        </p:nvSpPr>
        <p:spPr>
          <a:xfrm>
            <a:off x="1083620" y="3078134"/>
            <a:ext cx="5907470" cy="7017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2"/>
                </a:solidFill>
                <a:latin typeface="Georgia" panose="02040502050405020303" pitchFamily="18" charset="0"/>
                <a:ea typeface="+mj-ea"/>
                <a:cs typeface="+mj-cs"/>
              </a:rPr>
              <a:t>Web Crawling</a:t>
            </a:r>
            <a:endParaRPr lang="en-US" sz="4400" dirty="0">
              <a:solidFill>
                <a:schemeClr val="bg2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319C5E-5C44-4D02-811C-038AED7D7B7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3620" y="4867349"/>
            <a:ext cx="1981401" cy="85200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5E8D7DE-89DF-413A-BCEF-A2A50A85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4" b="90863" l="6417" r="92500">
                        <a14:foregroundMark x1="51500" y1="34898" x2="51500" y2="34898"/>
                        <a14:foregroundMark x1="52667" y1="8883" x2="52667" y2="8883"/>
                        <a14:foregroundMark x1="67083" y1="31345" x2="67083" y2="31345"/>
                        <a14:foregroundMark x1="65917" y1="53299" x2="65917" y2="53299"/>
                        <a14:foregroundMark x1="44167" y1="53807" x2="44167" y2="53807"/>
                        <a14:foregroundMark x1="41833" y1="7741" x2="41833" y2="7741"/>
                        <a14:foregroundMark x1="92500" y1="73604" x2="92500" y2="73604"/>
                        <a14:foregroundMark x1="83750" y1="74239" x2="83750" y2="74239"/>
                        <a14:foregroundMark x1="79917" y1="75127" x2="79917" y2="75127"/>
                        <a14:foregroundMark x1="75250" y1="75127" x2="75250" y2="75127"/>
                        <a14:foregroundMark x1="66083" y1="73985" x2="66083" y2="73985"/>
                        <a14:foregroundMark x1="62750" y1="73985" x2="62750" y2="73985"/>
                        <a14:foregroundMark x1="56333" y1="73985" x2="56333" y2="73985"/>
                        <a14:foregroundMark x1="53083" y1="73985" x2="53083" y2="73985"/>
                        <a14:foregroundMark x1="47417" y1="73604" x2="47417" y2="73604"/>
                        <a14:foregroundMark x1="43000" y1="74239" x2="43000" y2="74239"/>
                        <a14:foregroundMark x1="39833" y1="74239" x2="39833" y2="74239"/>
                        <a14:foregroundMark x1="34000" y1="70939" x2="34000" y2="70939"/>
                        <a14:foregroundMark x1="27583" y1="74492" x2="27583" y2="74492"/>
                        <a14:foregroundMark x1="19833" y1="74492" x2="19833" y2="74492"/>
                        <a14:foregroundMark x1="16000" y1="73985" x2="16000" y2="73985"/>
                        <a14:foregroundMark x1="11083" y1="73985" x2="11083" y2="73985"/>
                        <a14:foregroundMark x1="7417" y1="73096" x2="7417" y2="73096"/>
                        <a14:foregroundMark x1="6417" y1="86675" x2="6417" y2="86675"/>
                        <a14:foregroundMark x1="11083" y1="86929" x2="11083" y2="86929"/>
                        <a14:foregroundMark x1="15167" y1="87056" x2="15167" y2="87056"/>
                        <a14:foregroundMark x1="16500" y1="87183" x2="16500" y2="87183"/>
                        <a14:foregroundMark x1="20250" y1="87944" x2="20250" y2="87944"/>
                        <a14:foregroundMark x1="25833" y1="87310" x2="25833" y2="87310"/>
                        <a14:foregroundMark x1="27333" y1="87056" x2="27333" y2="87056"/>
                        <a14:foregroundMark x1="31417" y1="86929" x2="31417" y2="86929"/>
                        <a14:foregroundMark x1="34750" y1="87183" x2="34750" y2="87183"/>
                        <a14:foregroundMark x1="37167" y1="87310" x2="37167" y2="87310"/>
                        <a14:foregroundMark x1="36667" y1="81853" x2="36667" y2="81853"/>
                        <a14:foregroundMark x1="38667" y1="84645" x2="38667" y2="84645"/>
                        <a14:foregroundMark x1="40667" y1="85025" x2="40667" y2="85025"/>
                        <a14:foregroundMark x1="44750" y1="84645" x2="44750" y2="84645"/>
                        <a14:foregroundMark x1="46750" y1="86421" x2="46750" y2="86421"/>
                        <a14:foregroundMark x1="53333" y1="84772" x2="53333" y2="84772"/>
                        <a14:foregroundMark x1="56167" y1="84645" x2="56167" y2="84645"/>
                        <a14:foregroundMark x1="61083" y1="81980" x2="61083" y2="81980"/>
                        <a14:foregroundMark x1="91750" y1="90863" x2="91750" y2="90863"/>
                        <a14:foregroundMark x1="88917" y1="89975" x2="88917" y2="89975"/>
                        <a14:foregroundMark x1="84917" y1="90355" x2="84917" y2="90355"/>
                        <a14:foregroundMark x1="81917" y1="88832" x2="81917" y2="88832"/>
                        <a14:foregroundMark x1="80500" y1="88706" x2="80500" y2="88706"/>
                        <a14:foregroundMark x1="76667" y1="88706" x2="76667" y2="88706"/>
                        <a14:foregroundMark x1="72833" y1="87944" x2="72833" y2="87944"/>
                        <a14:foregroundMark x1="68833" y1="89594" x2="68833" y2="89594"/>
                        <a14:foregroundMark x1="65000" y1="90102" x2="65000" y2="90102"/>
                        <a14:backgroundMark x1="87750" y1="87817" x2="87750" y2="87817"/>
                        <a14:backgroundMark x1="78917" y1="88325" x2="78917" y2="88325"/>
                        <a14:backgroundMark x1="52833" y1="88198" x2="52833" y2="88198"/>
                        <a14:backgroundMark x1="47333" y1="86168" x2="47333" y2="86168"/>
                        <a14:backgroundMark x1="64417" y1="86041" x2="64417" y2="86041"/>
                        <a14:backgroundMark x1="18083" y1="88706" x2="18083" y2="88706"/>
                        <a14:backgroundMark x1="13083" y1="88579" x2="13083" y2="88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750" y="173809"/>
            <a:ext cx="1321405" cy="867722"/>
          </a:xfrm>
          <a:prstGeom prst="rect">
            <a:avLst/>
          </a:prstGeom>
        </p:spPr>
      </p:pic>
      <p:grpSp>
        <p:nvGrpSpPr>
          <p:cNvPr id="17" name="Google Shape;1107;p60">
            <a:extLst>
              <a:ext uri="{FF2B5EF4-FFF2-40B4-BE49-F238E27FC236}">
                <a16:creationId xmlns:a16="http://schemas.microsoft.com/office/drawing/2014/main" id="{34146DE0-DEAB-45C1-89E7-A9AA038D46F9}"/>
              </a:ext>
            </a:extLst>
          </p:cNvPr>
          <p:cNvGrpSpPr/>
          <p:nvPr/>
        </p:nvGrpSpPr>
        <p:grpSpPr>
          <a:xfrm>
            <a:off x="5022537" y="3943453"/>
            <a:ext cx="1256925" cy="1989147"/>
            <a:chOff x="118125" y="996550"/>
            <a:chExt cx="2276625" cy="3602875"/>
          </a:xfrm>
          <a:solidFill>
            <a:srgbClr val="FF9933"/>
          </a:solidFill>
        </p:grpSpPr>
        <p:sp>
          <p:nvSpPr>
            <p:cNvPr id="18" name="Google Shape;1108;p60">
              <a:extLst>
                <a:ext uri="{FF2B5EF4-FFF2-40B4-BE49-F238E27FC236}">
                  <a16:creationId xmlns:a16="http://schemas.microsoft.com/office/drawing/2014/main" id="{C8E30C54-6268-4989-8190-0CE4536DC0F9}"/>
                </a:ext>
              </a:extLst>
            </p:cNvPr>
            <p:cNvSpPr/>
            <p:nvPr/>
          </p:nvSpPr>
          <p:spPr>
            <a:xfrm>
              <a:off x="1918350" y="3155750"/>
              <a:ext cx="28675" cy="28000"/>
            </a:xfrm>
            <a:custGeom>
              <a:avLst/>
              <a:gdLst/>
              <a:ahLst/>
              <a:cxnLst/>
              <a:rect l="l" t="t" r="r" b="b"/>
              <a:pathLst>
                <a:path w="1147" h="1120" extrusionOk="0">
                  <a:moveTo>
                    <a:pt x="681" y="1"/>
                  </a:moveTo>
                  <a:cubicBezTo>
                    <a:pt x="494" y="1"/>
                    <a:pt x="327" y="120"/>
                    <a:pt x="265" y="295"/>
                  </a:cubicBezTo>
                  <a:cubicBezTo>
                    <a:pt x="94" y="386"/>
                    <a:pt x="0" y="587"/>
                    <a:pt x="50" y="784"/>
                  </a:cubicBezTo>
                  <a:cubicBezTo>
                    <a:pt x="96" y="984"/>
                    <a:pt x="276" y="1120"/>
                    <a:pt x="473" y="1120"/>
                  </a:cubicBezTo>
                  <a:cubicBezTo>
                    <a:pt x="510" y="1120"/>
                    <a:pt x="544" y="1114"/>
                    <a:pt x="580" y="1107"/>
                  </a:cubicBezTo>
                  <a:cubicBezTo>
                    <a:pt x="702" y="1075"/>
                    <a:pt x="770" y="1060"/>
                    <a:pt x="770" y="1060"/>
                  </a:cubicBezTo>
                  <a:cubicBezTo>
                    <a:pt x="965" y="1013"/>
                    <a:pt x="1102" y="839"/>
                    <a:pt x="1102" y="636"/>
                  </a:cubicBezTo>
                  <a:cubicBezTo>
                    <a:pt x="1102" y="636"/>
                    <a:pt x="1102" y="576"/>
                    <a:pt x="1113" y="498"/>
                  </a:cubicBezTo>
                  <a:cubicBezTo>
                    <a:pt x="1147" y="256"/>
                    <a:pt x="978" y="35"/>
                    <a:pt x="736" y="4"/>
                  </a:cubicBezTo>
                  <a:cubicBezTo>
                    <a:pt x="718" y="2"/>
                    <a:pt x="699" y="1"/>
                    <a:pt x="68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9;p60">
              <a:extLst>
                <a:ext uri="{FF2B5EF4-FFF2-40B4-BE49-F238E27FC236}">
                  <a16:creationId xmlns:a16="http://schemas.microsoft.com/office/drawing/2014/main" id="{CB8359C5-BAD9-4ADA-8624-E465B9F78927}"/>
                </a:ext>
              </a:extLst>
            </p:cNvPr>
            <p:cNvSpPr/>
            <p:nvPr/>
          </p:nvSpPr>
          <p:spPr>
            <a:xfrm>
              <a:off x="1664975" y="3174600"/>
              <a:ext cx="223500" cy="57900"/>
            </a:xfrm>
            <a:custGeom>
              <a:avLst/>
              <a:gdLst/>
              <a:ahLst/>
              <a:cxnLst/>
              <a:rect l="l" t="t" r="r" b="b"/>
              <a:pathLst>
                <a:path w="8940" h="2316" extrusionOk="0">
                  <a:moveTo>
                    <a:pt x="8457" y="0"/>
                  </a:moveTo>
                  <a:cubicBezTo>
                    <a:pt x="8424" y="0"/>
                    <a:pt x="8390" y="4"/>
                    <a:pt x="8357" y="12"/>
                  </a:cubicBezTo>
                  <a:cubicBezTo>
                    <a:pt x="8237" y="41"/>
                    <a:pt x="8115" y="69"/>
                    <a:pt x="7988" y="98"/>
                  </a:cubicBezTo>
                  <a:cubicBezTo>
                    <a:pt x="7754" y="152"/>
                    <a:pt x="7605" y="389"/>
                    <a:pt x="7660" y="623"/>
                  </a:cubicBezTo>
                  <a:cubicBezTo>
                    <a:pt x="7707" y="826"/>
                    <a:pt x="7889" y="964"/>
                    <a:pt x="8086" y="964"/>
                  </a:cubicBezTo>
                  <a:cubicBezTo>
                    <a:pt x="8120" y="964"/>
                    <a:pt x="8154" y="961"/>
                    <a:pt x="8188" y="953"/>
                  </a:cubicBezTo>
                  <a:cubicBezTo>
                    <a:pt x="8313" y="925"/>
                    <a:pt x="8437" y="896"/>
                    <a:pt x="8557" y="867"/>
                  </a:cubicBezTo>
                  <a:cubicBezTo>
                    <a:pt x="8794" y="810"/>
                    <a:pt x="8939" y="576"/>
                    <a:pt x="8885" y="340"/>
                  </a:cubicBezTo>
                  <a:cubicBezTo>
                    <a:pt x="8838" y="137"/>
                    <a:pt x="8657" y="0"/>
                    <a:pt x="8457" y="0"/>
                  </a:cubicBezTo>
                  <a:close/>
                  <a:moveTo>
                    <a:pt x="5930" y="576"/>
                  </a:moveTo>
                  <a:cubicBezTo>
                    <a:pt x="5899" y="576"/>
                    <a:pt x="5867" y="580"/>
                    <a:pt x="5835" y="587"/>
                  </a:cubicBezTo>
                  <a:cubicBezTo>
                    <a:pt x="5710" y="613"/>
                    <a:pt x="5588" y="639"/>
                    <a:pt x="5463" y="667"/>
                  </a:cubicBezTo>
                  <a:cubicBezTo>
                    <a:pt x="5226" y="719"/>
                    <a:pt x="5078" y="951"/>
                    <a:pt x="5128" y="1190"/>
                  </a:cubicBezTo>
                  <a:cubicBezTo>
                    <a:pt x="5174" y="1395"/>
                    <a:pt x="5356" y="1533"/>
                    <a:pt x="5557" y="1533"/>
                  </a:cubicBezTo>
                  <a:cubicBezTo>
                    <a:pt x="5588" y="1533"/>
                    <a:pt x="5619" y="1530"/>
                    <a:pt x="5650" y="1525"/>
                  </a:cubicBezTo>
                  <a:cubicBezTo>
                    <a:pt x="5775" y="1497"/>
                    <a:pt x="5900" y="1471"/>
                    <a:pt x="6022" y="1442"/>
                  </a:cubicBezTo>
                  <a:cubicBezTo>
                    <a:pt x="6259" y="1390"/>
                    <a:pt x="6409" y="1156"/>
                    <a:pt x="6357" y="919"/>
                  </a:cubicBezTo>
                  <a:cubicBezTo>
                    <a:pt x="6312" y="715"/>
                    <a:pt x="6131" y="576"/>
                    <a:pt x="5930" y="576"/>
                  </a:cubicBezTo>
                  <a:close/>
                  <a:moveTo>
                    <a:pt x="3391" y="1109"/>
                  </a:moveTo>
                  <a:cubicBezTo>
                    <a:pt x="3363" y="1109"/>
                    <a:pt x="3334" y="1111"/>
                    <a:pt x="3305" y="1117"/>
                  </a:cubicBezTo>
                  <a:cubicBezTo>
                    <a:pt x="3180" y="1140"/>
                    <a:pt x="3055" y="1164"/>
                    <a:pt x="2936" y="1187"/>
                  </a:cubicBezTo>
                  <a:cubicBezTo>
                    <a:pt x="2697" y="1231"/>
                    <a:pt x="2541" y="1463"/>
                    <a:pt x="2585" y="1699"/>
                  </a:cubicBezTo>
                  <a:cubicBezTo>
                    <a:pt x="2626" y="1910"/>
                    <a:pt x="2808" y="2058"/>
                    <a:pt x="3016" y="2058"/>
                  </a:cubicBezTo>
                  <a:cubicBezTo>
                    <a:pt x="3042" y="2058"/>
                    <a:pt x="3071" y="2056"/>
                    <a:pt x="3097" y="2050"/>
                  </a:cubicBezTo>
                  <a:cubicBezTo>
                    <a:pt x="3222" y="2027"/>
                    <a:pt x="3347" y="2001"/>
                    <a:pt x="3474" y="1978"/>
                  </a:cubicBezTo>
                  <a:cubicBezTo>
                    <a:pt x="3711" y="1931"/>
                    <a:pt x="3867" y="1699"/>
                    <a:pt x="3820" y="1463"/>
                  </a:cubicBezTo>
                  <a:cubicBezTo>
                    <a:pt x="3779" y="1253"/>
                    <a:pt x="3597" y="1109"/>
                    <a:pt x="3391" y="1109"/>
                  </a:cubicBezTo>
                  <a:close/>
                  <a:moveTo>
                    <a:pt x="822" y="1432"/>
                  </a:moveTo>
                  <a:cubicBezTo>
                    <a:pt x="687" y="1432"/>
                    <a:pt x="557" y="1434"/>
                    <a:pt x="435" y="1437"/>
                  </a:cubicBezTo>
                  <a:cubicBezTo>
                    <a:pt x="193" y="1445"/>
                    <a:pt x="0" y="1645"/>
                    <a:pt x="6" y="1887"/>
                  </a:cubicBezTo>
                  <a:cubicBezTo>
                    <a:pt x="13" y="2126"/>
                    <a:pt x="208" y="2316"/>
                    <a:pt x="445" y="2316"/>
                  </a:cubicBezTo>
                  <a:lnTo>
                    <a:pt x="455" y="2316"/>
                  </a:lnTo>
                  <a:cubicBezTo>
                    <a:pt x="572" y="2313"/>
                    <a:pt x="697" y="2310"/>
                    <a:pt x="827" y="2310"/>
                  </a:cubicBezTo>
                  <a:cubicBezTo>
                    <a:pt x="1069" y="2308"/>
                    <a:pt x="1264" y="2110"/>
                    <a:pt x="1264" y="1868"/>
                  </a:cubicBezTo>
                  <a:cubicBezTo>
                    <a:pt x="1261" y="1627"/>
                    <a:pt x="1066" y="1432"/>
                    <a:pt x="825" y="143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60">
              <a:extLst>
                <a:ext uri="{FF2B5EF4-FFF2-40B4-BE49-F238E27FC236}">
                  <a16:creationId xmlns:a16="http://schemas.microsoft.com/office/drawing/2014/main" id="{AA20A8E9-AAAB-44BA-B860-320FE82087F4}"/>
                </a:ext>
              </a:extLst>
            </p:cNvPr>
            <p:cNvSpPr/>
            <p:nvPr/>
          </p:nvSpPr>
          <p:spPr>
            <a:xfrm>
              <a:off x="1612725" y="3225125"/>
              <a:ext cx="27900" cy="26800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673" y="1"/>
                  </a:moveTo>
                  <a:cubicBezTo>
                    <a:pt x="536" y="1"/>
                    <a:pt x="413" y="63"/>
                    <a:pt x="335" y="162"/>
                  </a:cubicBezTo>
                  <a:cubicBezTo>
                    <a:pt x="213" y="209"/>
                    <a:pt x="114" y="308"/>
                    <a:pt x="73" y="440"/>
                  </a:cubicBezTo>
                  <a:cubicBezTo>
                    <a:pt x="0" y="669"/>
                    <a:pt x="127" y="916"/>
                    <a:pt x="359" y="991"/>
                  </a:cubicBezTo>
                  <a:cubicBezTo>
                    <a:pt x="468" y="1025"/>
                    <a:pt x="525" y="1046"/>
                    <a:pt x="525" y="1046"/>
                  </a:cubicBezTo>
                  <a:cubicBezTo>
                    <a:pt x="575" y="1064"/>
                    <a:pt x="627" y="1072"/>
                    <a:pt x="676" y="1072"/>
                  </a:cubicBezTo>
                  <a:cubicBezTo>
                    <a:pt x="764" y="1072"/>
                    <a:pt x="853" y="1046"/>
                    <a:pt x="928" y="994"/>
                  </a:cubicBezTo>
                  <a:cubicBezTo>
                    <a:pt x="1045" y="911"/>
                    <a:pt x="1115" y="778"/>
                    <a:pt x="1115" y="633"/>
                  </a:cubicBezTo>
                  <a:cubicBezTo>
                    <a:pt x="1115" y="586"/>
                    <a:pt x="1115" y="542"/>
                    <a:pt x="1115" y="497"/>
                  </a:cubicBezTo>
                  <a:lnTo>
                    <a:pt x="1113" y="435"/>
                  </a:lnTo>
                  <a:cubicBezTo>
                    <a:pt x="1113" y="193"/>
                    <a:pt x="915" y="1"/>
                    <a:pt x="6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60">
              <a:extLst>
                <a:ext uri="{FF2B5EF4-FFF2-40B4-BE49-F238E27FC236}">
                  <a16:creationId xmlns:a16="http://schemas.microsoft.com/office/drawing/2014/main" id="{C6A65A62-59C8-49CF-ABF1-ADDC58B84639}"/>
                </a:ext>
              </a:extLst>
            </p:cNvPr>
            <p:cNvSpPr/>
            <p:nvPr/>
          </p:nvSpPr>
          <p:spPr>
            <a:xfrm>
              <a:off x="1361825" y="3212700"/>
              <a:ext cx="221200" cy="57700"/>
            </a:xfrm>
            <a:custGeom>
              <a:avLst/>
              <a:gdLst/>
              <a:ahLst/>
              <a:cxnLst/>
              <a:rect l="l" t="t" r="r" b="b"/>
              <a:pathLst>
                <a:path w="8848" h="2308" extrusionOk="0">
                  <a:moveTo>
                    <a:pt x="5802" y="1"/>
                  </a:moveTo>
                  <a:cubicBezTo>
                    <a:pt x="5797" y="1"/>
                    <a:pt x="5793" y="1"/>
                    <a:pt x="5788" y="1"/>
                  </a:cubicBezTo>
                  <a:cubicBezTo>
                    <a:pt x="5658" y="6"/>
                    <a:pt x="5528" y="12"/>
                    <a:pt x="5398" y="19"/>
                  </a:cubicBezTo>
                  <a:cubicBezTo>
                    <a:pt x="5156" y="35"/>
                    <a:pt x="4971" y="243"/>
                    <a:pt x="4987" y="485"/>
                  </a:cubicBezTo>
                  <a:cubicBezTo>
                    <a:pt x="5003" y="719"/>
                    <a:pt x="5195" y="898"/>
                    <a:pt x="5424" y="898"/>
                  </a:cubicBezTo>
                  <a:cubicBezTo>
                    <a:pt x="5434" y="898"/>
                    <a:pt x="5442" y="898"/>
                    <a:pt x="5452" y="896"/>
                  </a:cubicBezTo>
                  <a:cubicBezTo>
                    <a:pt x="5572" y="890"/>
                    <a:pt x="5694" y="883"/>
                    <a:pt x="5816" y="880"/>
                  </a:cubicBezTo>
                  <a:cubicBezTo>
                    <a:pt x="6061" y="872"/>
                    <a:pt x="6251" y="669"/>
                    <a:pt x="6240" y="428"/>
                  </a:cubicBezTo>
                  <a:cubicBezTo>
                    <a:pt x="6232" y="188"/>
                    <a:pt x="6037" y="1"/>
                    <a:pt x="5802" y="1"/>
                  </a:cubicBezTo>
                  <a:close/>
                  <a:moveTo>
                    <a:pt x="8003" y="99"/>
                  </a:moveTo>
                  <a:cubicBezTo>
                    <a:pt x="7785" y="99"/>
                    <a:pt x="7595" y="263"/>
                    <a:pt x="7569" y="487"/>
                  </a:cubicBezTo>
                  <a:cubicBezTo>
                    <a:pt x="7540" y="727"/>
                    <a:pt x="7712" y="945"/>
                    <a:pt x="7951" y="974"/>
                  </a:cubicBezTo>
                  <a:cubicBezTo>
                    <a:pt x="8073" y="989"/>
                    <a:pt x="8195" y="1005"/>
                    <a:pt x="8315" y="1023"/>
                  </a:cubicBezTo>
                  <a:cubicBezTo>
                    <a:pt x="8336" y="1026"/>
                    <a:pt x="8356" y="1028"/>
                    <a:pt x="8380" y="1028"/>
                  </a:cubicBezTo>
                  <a:cubicBezTo>
                    <a:pt x="8593" y="1028"/>
                    <a:pt x="8780" y="870"/>
                    <a:pt x="8811" y="651"/>
                  </a:cubicBezTo>
                  <a:cubicBezTo>
                    <a:pt x="8848" y="412"/>
                    <a:pt x="8681" y="188"/>
                    <a:pt x="8442" y="155"/>
                  </a:cubicBezTo>
                  <a:cubicBezTo>
                    <a:pt x="8312" y="136"/>
                    <a:pt x="8185" y="118"/>
                    <a:pt x="8055" y="103"/>
                  </a:cubicBezTo>
                  <a:cubicBezTo>
                    <a:pt x="8037" y="100"/>
                    <a:pt x="8020" y="99"/>
                    <a:pt x="8003" y="99"/>
                  </a:cubicBezTo>
                  <a:close/>
                  <a:moveTo>
                    <a:pt x="3250" y="346"/>
                  </a:moveTo>
                  <a:cubicBezTo>
                    <a:pt x="3215" y="346"/>
                    <a:pt x="3179" y="351"/>
                    <a:pt x="3144" y="360"/>
                  </a:cubicBezTo>
                  <a:cubicBezTo>
                    <a:pt x="3016" y="391"/>
                    <a:pt x="2889" y="425"/>
                    <a:pt x="2764" y="459"/>
                  </a:cubicBezTo>
                  <a:cubicBezTo>
                    <a:pt x="2530" y="524"/>
                    <a:pt x="2395" y="766"/>
                    <a:pt x="2460" y="1000"/>
                  </a:cubicBezTo>
                  <a:cubicBezTo>
                    <a:pt x="2514" y="1195"/>
                    <a:pt x="2689" y="1319"/>
                    <a:pt x="2881" y="1319"/>
                  </a:cubicBezTo>
                  <a:cubicBezTo>
                    <a:pt x="2920" y="1319"/>
                    <a:pt x="2962" y="1314"/>
                    <a:pt x="3001" y="1304"/>
                  </a:cubicBezTo>
                  <a:cubicBezTo>
                    <a:pt x="3115" y="1270"/>
                    <a:pt x="3235" y="1239"/>
                    <a:pt x="3352" y="1210"/>
                  </a:cubicBezTo>
                  <a:cubicBezTo>
                    <a:pt x="3588" y="1153"/>
                    <a:pt x="3731" y="916"/>
                    <a:pt x="3674" y="680"/>
                  </a:cubicBezTo>
                  <a:cubicBezTo>
                    <a:pt x="3623" y="481"/>
                    <a:pt x="3445" y="346"/>
                    <a:pt x="3250" y="346"/>
                  </a:cubicBezTo>
                  <a:close/>
                  <a:moveTo>
                    <a:pt x="835" y="1251"/>
                  </a:moveTo>
                  <a:cubicBezTo>
                    <a:pt x="767" y="1251"/>
                    <a:pt x="697" y="1267"/>
                    <a:pt x="632" y="1301"/>
                  </a:cubicBezTo>
                  <a:cubicBezTo>
                    <a:pt x="515" y="1361"/>
                    <a:pt x="401" y="1423"/>
                    <a:pt x="286" y="1488"/>
                  </a:cubicBezTo>
                  <a:cubicBezTo>
                    <a:pt x="76" y="1608"/>
                    <a:pt x="0" y="1876"/>
                    <a:pt x="120" y="2086"/>
                  </a:cubicBezTo>
                  <a:cubicBezTo>
                    <a:pt x="200" y="2229"/>
                    <a:pt x="349" y="2307"/>
                    <a:pt x="502" y="2307"/>
                  </a:cubicBezTo>
                  <a:cubicBezTo>
                    <a:pt x="575" y="2307"/>
                    <a:pt x="650" y="2289"/>
                    <a:pt x="718" y="2250"/>
                  </a:cubicBezTo>
                  <a:cubicBezTo>
                    <a:pt x="824" y="2193"/>
                    <a:pt x="931" y="2133"/>
                    <a:pt x="1038" y="2079"/>
                  </a:cubicBezTo>
                  <a:cubicBezTo>
                    <a:pt x="1251" y="1967"/>
                    <a:pt x="1337" y="1702"/>
                    <a:pt x="1225" y="1486"/>
                  </a:cubicBezTo>
                  <a:cubicBezTo>
                    <a:pt x="1147" y="1337"/>
                    <a:pt x="994" y="1251"/>
                    <a:pt x="835" y="125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60">
              <a:extLst>
                <a:ext uri="{FF2B5EF4-FFF2-40B4-BE49-F238E27FC236}">
                  <a16:creationId xmlns:a16="http://schemas.microsoft.com/office/drawing/2014/main" id="{FC9D23C1-A022-4D4F-9F95-F77FB8643806}"/>
                </a:ext>
              </a:extLst>
            </p:cNvPr>
            <p:cNvSpPr/>
            <p:nvPr/>
          </p:nvSpPr>
          <p:spPr>
            <a:xfrm>
              <a:off x="1315025" y="3278950"/>
              <a:ext cx="26850" cy="26800"/>
            </a:xfrm>
            <a:custGeom>
              <a:avLst/>
              <a:gdLst/>
              <a:ahLst/>
              <a:cxnLst/>
              <a:rect l="l" t="t" r="r" b="b"/>
              <a:pathLst>
                <a:path w="1074" h="1072" extrusionOk="0">
                  <a:moveTo>
                    <a:pt x="440" y="1"/>
                  </a:moveTo>
                  <a:cubicBezTo>
                    <a:pt x="198" y="1"/>
                    <a:pt x="0" y="196"/>
                    <a:pt x="0" y="440"/>
                  </a:cubicBezTo>
                  <a:lnTo>
                    <a:pt x="0" y="635"/>
                  </a:lnTo>
                  <a:cubicBezTo>
                    <a:pt x="0" y="809"/>
                    <a:pt x="104" y="965"/>
                    <a:pt x="263" y="1035"/>
                  </a:cubicBezTo>
                  <a:cubicBezTo>
                    <a:pt x="320" y="1061"/>
                    <a:pt x="380" y="1072"/>
                    <a:pt x="440" y="1072"/>
                  </a:cubicBezTo>
                  <a:cubicBezTo>
                    <a:pt x="549" y="1072"/>
                    <a:pt x="655" y="1033"/>
                    <a:pt x="736" y="957"/>
                  </a:cubicBezTo>
                  <a:cubicBezTo>
                    <a:pt x="783" y="913"/>
                    <a:pt x="830" y="872"/>
                    <a:pt x="876" y="830"/>
                  </a:cubicBezTo>
                  <a:cubicBezTo>
                    <a:pt x="1056" y="671"/>
                    <a:pt x="1074" y="393"/>
                    <a:pt x="913" y="211"/>
                  </a:cubicBezTo>
                  <a:cubicBezTo>
                    <a:pt x="850" y="141"/>
                    <a:pt x="772" y="97"/>
                    <a:pt x="687" y="76"/>
                  </a:cubicBezTo>
                  <a:cubicBezTo>
                    <a:pt x="616" y="29"/>
                    <a:pt x="531" y="1"/>
                    <a:pt x="44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60">
              <a:extLst>
                <a:ext uri="{FF2B5EF4-FFF2-40B4-BE49-F238E27FC236}">
                  <a16:creationId xmlns:a16="http://schemas.microsoft.com/office/drawing/2014/main" id="{9D54C5C7-B5D1-4F52-B956-6E8A2D8FA2C6}"/>
                </a:ext>
              </a:extLst>
            </p:cNvPr>
            <p:cNvSpPr/>
            <p:nvPr/>
          </p:nvSpPr>
          <p:spPr>
            <a:xfrm>
              <a:off x="1315075" y="3244550"/>
              <a:ext cx="27200" cy="29675"/>
            </a:xfrm>
            <a:custGeom>
              <a:avLst/>
              <a:gdLst/>
              <a:ahLst/>
              <a:cxnLst/>
              <a:rect l="l" t="t" r="r" b="b"/>
              <a:pathLst>
                <a:path w="1088" h="1187" extrusionOk="0">
                  <a:moveTo>
                    <a:pt x="595" y="1"/>
                  </a:moveTo>
                  <a:cubicBezTo>
                    <a:pt x="507" y="1"/>
                    <a:pt x="419" y="27"/>
                    <a:pt x="341" y="82"/>
                  </a:cubicBezTo>
                  <a:cubicBezTo>
                    <a:pt x="240" y="155"/>
                    <a:pt x="185" y="196"/>
                    <a:pt x="183" y="196"/>
                  </a:cubicBezTo>
                  <a:cubicBezTo>
                    <a:pt x="68" y="277"/>
                    <a:pt x="1" y="412"/>
                    <a:pt x="1" y="552"/>
                  </a:cubicBezTo>
                  <a:lnTo>
                    <a:pt x="1" y="747"/>
                  </a:lnTo>
                  <a:cubicBezTo>
                    <a:pt x="1" y="989"/>
                    <a:pt x="196" y="1187"/>
                    <a:pt x="438" y="1187"/>
                  </a:cubicBezTo>
                  <a:cubicBezTo>
                    <a:pt x="672" y="1187"/>
                    <a:pt x="861" y="1007"/>
                    <a:pt x="877" y="779"/>
                  </a:cubicBezTo>
                  <a:cubicBezTo>
                    <a:pt x="1054" y="633"/>
                    <a:pt x="1088" y="373"/>
                    <a:pt x="952" y="183"/>
                  </a:cubicBezTo>
                  <a:cubicBezTo>
                    <a:pt x="867" y="64"/>
                    <a:pt x="732" y="1"/>
                    <a:pt x="59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4;p60">
              <a:extLst>
                <a:ext uri="{FF2B5EF4-FFF2-40B4-BE49-F238E27FC236}">
                  <a16:creationId xmlns:a16="http://schemas.microsoft.com/office/drawing/2014/main" id="{99F05FF7-FD11-4A72-B7B8-3BDD1F21A584}"/>
                </a:ext>
              </a:extLst>
            </p:cNvPr>
            <p:cNvSpPr/>
            <p:nvPr/>
          </p:nvSpPr>
          <p:spPr>
            <a:xfrm>
              <a:off x="1355050" y="2343825"/>
              <a:ext cx="184950" cy="890050"/>
            </a:xfrm>
            <a:custGeom>
              <a:avLst/>
              <a:gdLst/>
              <a:ahLst/>
              <a:cxnLst/>
              <a:rect l="l" t="t" r="r" b="b"/>
              <a:pathLst>
                <a:path w="7398" h="35602" extrusionOk="0">
                  <a:moveTo>
                    <a:pt x="2748" y="1"/>
                  </a:moveTo>
                  <a:cubicBezTo>
                    <a:pt x="2589" y="1"/>
                    <a:pt x="2436" y="89"/>
                    <a:pt x="2359" y="242"/>
                  </a:cubicBezTo>
                  <a:cubicBezTo>
                    <a:pt x="2247" y="457"/>
                    <a:pt x="2333" y="720"/>
                    <a:pt x="2551" y="832"/>
                  </a:cubicBezTo>
                  <a:cubicBezTo>
                    <a:pt x="2663" y="889"/>
                    <a:pt x="2765" y="943"/>
                    <a:pt x="2858" y="1001"/>
                  </a:cubicBezTo>
                  <a:cubicBezTo>
                    <a:pt x="2928" y="1042"/>
                    <a:pt x="3006" y="1063"/>
                    <a:pt x="3084" y="1063"/>
                  </a:cubicBezTo>
                  <a:cubicBezTo>
                    <a:pt x="3233" y="1063"/>
                    <a:pt x="3378" y="988"/>
                    <a:pt x="3459" y="850"/>
                  </a:cubicBezTo>
                  <a:cubicBezTo>
                    <a:pt x="3584" y="642"/>
                    <a:pt x="3516" y="374"/>
                    <a:pt x="3311" y="247"/>
                  </a:cubicBezTo>
                  <a:cubicBezTo>
                    <a:pt x="3199" y="182"/>
                    <a:pt x="3079" y="117"/>
                    <a:pt x="2947" y="49"/>
                  </a:cubicBezTo>
                  <a:cubicBezTo>
                    <a:pt x="2883" y="16"/>
                    <a:pt x="2815" y="1"/>
                    <a:pt x="2748" y="1"/>
                  </a:cubicBezTo>
                  <a:close/>
                  <a:moveTo>
                    <a:pt x="4630" y="1762"/>
                  </a:moveTo>
                  <a:cubicBezTo>
                    <a:pt x="4553" y="1762"/>
                    <a:pt x="4476" y="1782"/>
                    <a:pt x="4405" y="1825"/>
                  </a:cubicBezTo>
                  <a:cubicBezTo>
                    <a:pt x="4197" y="1950"/>
                    <a:pt x="4130" y="2217"/>
                    <a:pt x="4252" y="2425"/>
                  </a:cubicBezTo>
                  <a:cubicBezTo>
                    <a:pt x="4309" y="2522"/>
                    <a:pt x="4361" y="2618"/>
                    <a:pt x="4408" y="2722"/>
                  </a:cubicBezTo>
                  <a:cubicBezTo>
                    <a:pt x="4483" y="2883"/>
                    <a:pt x="4642" y="2977"/>
                    <a:pt x="4808" y="2977"/>
                  </a:cubicBezTo>
                  <a:cubicBezTo>
                    <a:pt x="4871" y="2977"/>
                    <a:pt x="4933" y="2964"/>
                    <a:pt x="4993" y="2935"/>
                  </a:cubicBezTo>
                  <a:cubicBezTo>
                    <a:pt x="5211" y="2834"/>
                    <a:pt x="5307" y="2574"/>
                    <a:pt x="5206" y="2353"/>
                  </a:cubicBezTo>
                  <a:cubicBezTo>
                    <a:pt x="5144" y="2223"/>
                    <a:pt x="5079" y="2095"/>
                    <a:pt x="5006" y="1976"/>
                  </a:cubicBezTo>
                  <a:cubicBezTo>
                    <a:pt x="4923" y="1838"/>
                    <a:pt x="4779" y="1762"/>
                    <a:pt x="4630" y="1762"/>
                  </a:cubicBezTo>
                  <a:close/>
                  <a:moveTo>
                    <a:pt x="5331" y="4253"/>
                  </a:moveTo>
                  <a:cubicBezTo>
                    <a:pt x="5314" y="4253"/>
                    <a:pt x="5296" y="4254"/>
                    <a:pt x="5279" y="4256"/>
                  </a:cubicBezTo>
                  <a:cubicBezTo>
                    <a:pt x="5040" y="4282"/>
                    <a:pt x="4865" y="4498"/>
                    <a:pt x="4891" y="4739"/>
                  </a:cubicBezTo>
                  <a:cubicBezTo>
                    <a:pt x="4904" y="4856"/>
                    <a:pt x="4915" y="4981"/>
                    <a:pt x="4928" y="5109"/>
                  </a:cubicBezTo>
                  <a:cubicBezTo>
                    <a:pt x="4946" y="5337"/>
                    <a:pt x="5138" y="5509"/>
                    <a:pt x="5365" y="5509"/>
                  </a:cubicBezTo>
                  <a:lnTo>
                    <a:pt x="5401" y="5509"/>
                  </a:lnTo>
                  <a:cubicBezTo>
                    <a:pt x="5643" y="5488"/>
                    <a:pt x="5822" y="5275"/>
                    <a:pt x="5801" y="5033"/>
                  </a:cubicBezTo>
                  <a:cubicBezTo>
                    <a:pt x="5788" y="4901"/>
                    <a:pt x="5778" y="4768"/>
                    <a:pt x="5762" y="4643"/>
                  </a:cubicBezTo>
                  <a:cubicBezTo>
                    <a:pt x="5738" y="4419"/>
                    <a:pt x="5551" y="4253"/>
                    <a:pt x="5331" y="4253"/>
                  </a:cubicBezTo>
                  <a:close/>
                  <a:moveTo>
                    <a:pt x="5443" y="6856"/>
                  </a:moveTo>
                  <a:cubicBezTo>
                    <a:pt x="5201" y="6856"/>
                    <a:pt x="5003" y="7053"/>
                    <a:pt x="5003" y="7295"/>
                  </a:cubicBezTo>
                  <a:cubicBezTo>
                    <a:pt x="5003" y="7420"/>
                    <a:pt x="5001" y="7545"/>
                    <a:pt x="5001" y="7670"/>
                  </a:cubicBezTo>
                  <a:cubicBezTo>
                    <a:pt x="4995" y="7914"/>
                    <a:pt x="5190" y="8112"/>
                    <a:pt x="5432" y="8117"/>
                  </a:cubicBezTo>
                  <a:lnTo>
                    <a:pt x="5437" y="8117"/>
                  </a:lnTo>
                  <a:cubicBezTo>
                    <a:pt x="5677" y="8117"/>
                    <a:pt x="5874" y="7924"/>
                    <a:pt x="5877" y="7683"/>
                  </a:cubicBezTo>
                  <a:cubicBezTo>
                    <a:pt x="5879" y="7555"/>
                    <a:pt x="5879" y="7425"/>
                    <a:pt x="5879" y="7295"/>
                  </a:cubicBezTo>
                  <a:cubicBezTo>
                    <a:pt x="5879" y="7053"/>
                    <a:pt x="5684" y="6856"/>
                    <a:pt x="5443" y="6856"/>
                  </a:cubicBezTo>
                  <a:close/>
                  <a:moveTo>
                    <a:pt x="5329" y="9462"/>
                  </a:moveTo>
                  <a:cubicBezTo>
                    <a:pt x="5101" y="9462"/>
                    <a:pt x="4911" y="9635"/>
                    <a:pt x="4891" y="9864"/>
                  </a:cubicBezTo>
                  <a:cubicBezTo>
                    <a:pt x="4881" y="9989"/>
                    <a:pt x="4868" y="10116"/>
                    <a:pt x="4858" y="10238"/>
                  </a:cubicBezTo>
                  <a:cubicBezTo>
                    <a:pt x="4834" y="10480"/>
                    <a:pt x="5008" y="10693"/>
                    <a:pt x="5250" y="10719"/>
                  </a:cubicBezTo>
                  <a:lnTo>
                    <a:pt x="5294" y="10719"/>
                  </a:lnTo>
                  <a:cubicBezTo>
                    <a:pt x="5518" y="10719"/>
                    <a:pt x="5708" y="10550"/>
                    <a:pt x="5731" y="10324"/>
                  </a:cubicBezTo>
                  <a:cubicBezTo>
                    <a:pt x="5742" y="10197"/>
                    <a:pt x="5755" y="10067"/>
                    <a:pt x="5765" y="9939"/>
                  </a:cubicBezTo>
                  <a:cubicBezTo>
                    <a:pt x="5786" y="9698"/>
                    <a:pt x="5606" y="9484"/>
                    <a:pt x="5367" y="9464"/>
                  </a:cubicBezTo>
                  <a:cubicBezTo>
                    <a:pt x="5354" y="9463"/>
                    <a:pt x="5341" y="9462"/>
                    <a:pt x="5329" y="9462"/>
                  </a:cubicBezTo>
                  <a:close/>
                  <a:moveTo>
                    <a:pt x="4988" y="12049"/>
                  </a:moveTo>
                  <a:cubicBezTo>
                    <a:pt x="4779" y="12049"/>
                    <a:pt x="4593" y="12196"/>
                    <a:pt x="4553" y="12409"/>
                  </a:cubicBezTo>
                  <a:cubicBezTo>
                    <a:pt x="4533" y="12532"/>
                    <a:pt x="4507" y="12656"/>
                    <a:pt x="4483" y="12776"/>
                  </a:cubicBezTo>
                  <a:cubicBezTo>
                    <a:pt x="4434" y="13013"/>
                    <a:pt x="4587" y="13244"/>
                    <a:pt x="4826" y="13293"/>
                  </a:cubicBezTo>
                  <a:cubicBezTo>
                    <a:pt x="4855" y="13299"/>
                    <a:pt x="4884" y="13301"/>
                    <a:pt x="4915" y="13301"/>
                  </a:cubicBezTo>
                  <a:cubicBezTo>
                    <a:pt x="5118" y="13301"/>
                    <a:pt x="5302" y="13158"/>
                    <a:pt x="5344" y="12950"/>
                  </a:cubicBezTo>
                  <a:cubicBezTo>
                    <a:pt x="5367" y="12825"/>
                    <a:pt x="5393" y="12695"/>
                    <a:pt x="5417" y="12568"/>
                  </a:cubicBezTo>
                  <a:cubicBezTo>
                    <a:pt x="5461" y="12329"/>
                    <a:pt x="5305" y="12100"/>
                    <a:pt x="5066" y="12056"/>
                  </a:cubicBezTo>
                  <a:cubicBezTo>
                    <a:pt x="5040" y="12051"/>
                    <a:pt x="5014" y="12049"/>
                    <a:pt x="4988" y="12049"/>
                  </a:cubicBezTo>
                  <a:close/>
                  <a:moveTo>
                    <a:pt x="4342" y="14578"/>
                  </a:moveTo>
                  <a:cubicBezTo>
                    <a:pt x="4160" y="14578"/>
                    <a:pt x="3989" y="14693"/>
                    <a:pt x="3927" y="14877"/>
                  </a:cubicBezTo>
                  <a:cubicBezTo>
                    <a:pt x="3888" y="14994"/>
                    <a:pt x="3846" y="15111"/>
                    <a:pt x="3805" y="15223"/>
                  </a:cubicBezTo>
                  <a:cubicBezTo>
                    <a:pt x="3721" y="15451"/>
                    <a:pt x="3836" y="15704"/>
                    <a:pt x="4062" y="15787"/>
                  </a:cubicBezTo>
                  <a:cubicBezTo>
                    <a:pt x="4114" y="15808"/>
                    <a:pt x="4166" y="15815"/>
                    <a:pt x="4215" y="15815"/>
                  </a:cubicBezTo>
                  <a:cubicBezTo>
                    <a:pt x="4395" y="15815"/>
                    <a:pt x="4561" y="15706"/>
                    <a:pt x="4626" y="15529"/>
                  </a:cubicBezTo>
                  <a:cubicBezTo>
                    <a:pt x="4673" y="15407"/>
                    <a:pt x="4717" y="15282"/>
                    <a:pt x="4759" y="15158"/>
                  </a:cubicBezTo>
                  <a:cubicBezTo>
                    <a:pt x="4837" y="14929"/>
                    <a:pt x="4715" y="14679"/>
                    <a:pt x="4483" y="14601"/>
                  </a:cubicBezTo>
                  <a:cubicBezTo>
                    <a:pt x="4436" y="14585"/>
                    <a:pt x="4389" y="14578"/>
                    <a:pt x="4342" y="14578"/>
                  </a:cubicBezTo>
                  <a:close/>
                  <a:moveTo>
                    <a:pt x="3206" y="16917"/>
                  </a:moveTo>
                  <a:cubicBezTo>
                    <a:pt x="3070" y="16917"/>
                    <a:pt x="2937" y="16980"/>
                    <a:pt x="2850" y="17100"/>
                  </a:cubicBezTo>
                  <a:cubicBezTo>
                    <a:pt x="2783" y="17196"/>
                    <a:pt x="2710" y="17290"/>
                    <a:pt x="2637" y="17373"/>
                  </a:cubicBezTo>
                  <a:cubicBezTo>
                    <a:pt x="2481" y="17560"/>
                    <a:pt x="2505" y="17836"/>
                    <a:pt x="2689" y="17992"/>
                  </a:cubicBezTo>
                  <a:cubicBezTo>
                    <a:pt x="2772" y="18062"/>
                    <a:pt x="2874" y="18096"/>
                    <a:pt x="2973" y="18096"/>
                  </a:cubicBezTo>
                  <a:cubicBezTo>
                    <a:pt x="3097" y="18096"/>
                    <a:pt x="3222" y="18044"/>
                    <a:pt x="3308" y="17940"/>
                  </a:cubicBezTo>
                  <a:cubicBezTo>
                    <a:pt x="3394" y="17838"/>
                    <a:pt x="3480" y="17726"/>
                    <a:pt x="3563" y="17612"/>
                  </a:cubicBezTo>
                  <a:cubicBezTo>
                    <a:pt x="3706" y="17417"/>
                    <a:pt x="3662" y="17141"/>
                    <a:pt x="3464" y="17001"/>
                  </a:cubicBezTo>
                  <a:cubicBezTo>
                    <a:pt x="3386" y="16944"/>
                    <a:pt x="3296" y="16917"/>
                    <a:pt x="3206" y="16917"/>
                  </a:cubicBezTo>
                  <a:close/>
                  <a:moveTo>
                    <a:pt x="1484" y="18872"/>
                  </a:moveTo>
                  <a:cubicBezTo>
                    <a:pt x="1353" y="18872"/>
                    <a:pt x="1224" y="18930"/>
                    <a:pt x="1137" y="19042"/>
                  </a:cubicBezTo>
                  <a:cubicBezTo>
                    <a:pt x="1054" y="19149"/>
                    <a:pt x="973" y="19258"/>
                    <a:pt x="898" y="19362"/>
                  </a:cubicBezTo>
                  <a:cubicBezTo>
                    <a:pt x="757" y="19559"/>
                    <a:pt x="802" y="19832"/>
                    <a:pt x="999" y="19973"/>
                  </a:cubicBezTo>
                  <a:cubicBezTo>
                    <a:pt x="1075" y="20030"/>
                    <a:pt x="1166" y="20056"/>
                    <a:pt x="1254" y="20056"/>
                  </a:cubicBezTo>
                  <a:cubicBezTo>
                    <a:pt x="1389" y="20056"/>
                    <a:pt x="1524" y="19993"/>
                    <a:pt x="1610" y="19874"/>
                  </a:cubicBezTo>
                  <a:cubicBezTo>
                    <a:pt x="1678" y="19778"/>
                    <a:pt x="1751" y="19682"/>
                    <a:pt x="1829" y="19583"/>
                  </a:cubicBezTo>
                  <a:cubicBezTo>
                    <a:pt x="1979" y="19390"/>
                    <a:pt x="1946" y="19115"/>
                    <a:pt x="1753" y="18967"/>
                  </a:cubicBezTo>
                  <a:cubicBezTo>
                    <a:pt x="1673" y="18903"/>
                    <a:pt x="1578" y="18872"/>
                    <a:pt x="1484" y="18872"/>
                  </a:cubicBezTo>
                  <a:close/>
                  <a:moveTo>
                    <a:pt x="474" y="21212"/>
                  </a:moveTo>
                  <a:cubicBezTo>
                    <a:pt x="451" y="21212"/>
                    <a:pt x="428" y="21214"/>
                    <a:pt x="404" y="21218"/>
                  </a:cubicBezTo>
                  <a:cubicBezTo>
                    <a:pt x="165" y="21254"/>
                    <a:pt x="1" y="21481"/>
                    <a:pt x="40" y="21720"/>
                  </a:cubicBezTo>
                  <a:cubicBezTo>
                    <a:pt x="68" y="21904"/>
                    <a:pt x="131" y="22076"/>
                    <a:pt x="224" y="22232"/>
                  </a:cubicBezTo>
                  <a:cubicBezTo>
                    <a:pt x="305" y="22370"/>
                    <a:pt x="451" y="22445"/>
                    <a:pt x="601" y="22445"/>
                  </a:cubicBezTo>
                  <a:cubicBezTo>
                    <a:pt x="677" y="22445"/>
                    <a:pt x="755" y="22427"/>
                    <a:pt x="825" y="22385"/>
                  </a:cubicBezTo>
                  <a:cubicBezTo>
                    <a:pt x="1033" y="22261"/>
                    <a:pt x="1101" y="21990"/>
                    <a:pt x="978" y="21782"/>
                  </a:cubicBezTo>
                  <a:cubicBezTo>
                    <a:pt x="942" y="21722"/>
                    <a:pt x="919" y="21657"/>
                    <a:pt x="906" y="21582"/>
                  </a:cubicBezTo>
                  <a:cubicBezTo>
                    <a:pt x="873" y="21367"/>
                    <a:pt x="686" y="21212"/>
                    <a:pt x="474" y="21212"/>
                  </a:cubicBezTo>
                  <a:close/>
                  <a:moveTo>
                    <a:pt x="1940" y="23346"/>
                  </a:moveTo>
                  <a:cubicBezTo>
                    <a:pt x="1856" y="23346"/>
                    <a:pt x="1771" y="23370"/>
                    <a:pt x="1696" y="23420"/>
                  </a:cubicBezTo>
                  <a:cubicBezTo>
                    <a:pt x="1496" y="23555"/>
                    <a:pt x="1441" y="23828"/>
                    <a:pt x="1576" y="24029"/>
                  </a:cubicBezTo>
                  <a:cubicBezTo>
                    <a:pt x="1644" y="24133"/>
                    <a:pt x="1714" y="24239"/>
                    <a:pt x="1787" y="24346"/>
                  </a:cubicBezTo>
                  <a:cubicBezTo>
                    <a:pt x="1870" y="24473"/>
                    <a:pt x="2011" y="24543"/>
                    <a:pt x="2154" y="24543"/>
                  </a:cubicBezTo>
                  <a:cubicBezTo>
                    <a:pt x="2237" y="24543"/>
                    <a:pt x="2320" y="24520"/>
                    <a:pt x="2393" y="24471"/>
                  </a:cubicBezTo>
                  <a:cubicBezTo>
                    <a:pt x="2596" y="24338"/>
                    <a:pt x="2653" y="24065"/>
                    <a:pt x="2518" y="23862"/>
                  </a:cubicBezTo>
                  <a:cubicBezTo>
                    <a:pt x="2447" y="23756"/>
                    <a:pt x="2375" y="23646"/>
                    <a:pt x="2304" y="23542"/>
                  </a:cubicBezTo>
                  <a:cubicBezTo>
                    <a:pt x="2221" y="23415"/>
                    <a:pt x="2082" y="23346"/>
                    <a:pt x="1940" y="23346"/>
                  </a:cubicBezTo>
                  <a:close/>
                  <a:moveTo>
                    <a:pt x="3408" y="25508"/>
                  </a:moveTo>
                  <a:cubicBezTo>
                    <a:pt x="3316" y="25508"/>
                    <a:pt x="3224" y="25537"/>
                    <a:pt x="3144" y="25596"/>
                  </a:cubicBezTo>
                  <a:cubicBezTo>
                    <a:pt x="2952" y="25742"/>
                    <a:pt x="2913" y="26015"/>
                    <a:pt x="3058" y="26210"/>
                  </a:cubicBezTo>
                  <a:cubicBezTo>
                    <a:pt x="3144" y="26324"/>
                    <a:pt x="3225" y="26431"/>
                    <a:pt x="3303" y="26525"/>
                  </a:cubicBezTo>
                  <a:cubicBezTo>
                    <a:pt x="3389" y="26631"/>
                    <a:pt x="3516" y="26688"/>
                    <a:pt x="3643" y="26688"/>
                  </a:cubicBezTo>
                  <a:cubicBezTo>
                    <a:pt x="3742" y="26688"/>
                    <a:pt x="3838" y="26655"/>
                    <a:pt x="3919" y="26590"/>
                  </a:cubicBezTo>
                  <a:cubicBezTo>
                    <a:pt x="4109" y="26436"/>
                    <a:pt x="4137" y="26161"/>
                    <a:pt x="3984" y="25971"/>
                  </a:cubicBezTo>
                  <a:cubicBezTo>
                    <a:pt x="3914" y="25885"/>
                    <a:pt x="3838" y="25789"/>
                    <a:pt x="3760" y="25685"/>
                  </a:cubicBezTo>
                  <a:cubicBezTo>
                    <a:pt x="3674" y="25569"/>
                    <a:pt x="3542" y="25508"/>
                    <a:pt x="3408" y="25508"/>
                  </a:cubicBezTo>
                  <a:close/>
                  <a:moveTo>
                    <a:pt x="5206" y="27400"/>
                  </a:moveTo>
                  <a:cubicBezTo>
                    <a:pt x="5094" y="27400"/>
                    <a:pt x="4981" y="27443"/>
                    <a:pt x="4897" y="27531"/>
                  </a:cubicBezTo>
                  <a:cubicBezTo>
                    <a:pt x="4725" y="27702"/>
                    <a:pt x="4725" y="27978"/>
                    <a:pt x="4897" y="28150"/>
                  </a:cubicBezTo>
                  <a:cubicBezTo>
                    <a:pt x="4988" y="28241"/>
                    <a:pt x="5076" y="28329"/>
                    <a:pt x="5167" y="28420"/>
                  </a:cubicBezTo>
                  <a:cubicBezTo>
                    <a:pt x="5253" y="28506"/>
                    <a:pt x="5365" y="28547"/>
                    <a:pt x="5476" y="28547"/>
                  </a:cubicBezTo>
                  <a:cubicBezTo>
                    <a:pt x="5588" y="28547"/>
                    <a:pt x="5700" y="28506"/>
                    <a:pt x="5786" y="28420"/>
                  </a:cubicBezTo>
                  <a:cubicBezTo>
                    <a:pt x="5957" y="28248"/>
                    <a:pt x="5960" y="27973"/>
                    <a:pt x="5788" y="27801"/>
                  </a:cubicBezTo>
                  <a:cubicBezTo>
                    <a:pt x="5697" y="27710"/>
                    <a:pt x="5606" y="27619"/>
                    <a:pt x="5515" y="27528"/>
                  </a:cubicBezTo>
                  <a:cubicBezTo>
                    <a:pt x="5430" y="27443"/>
                    <a:pt x="5318" y="27400"/>
                    <a:pt x="5206" y="27400"/>
                  </a:cubicBezTo>
                  <a:close/>
                  <a:moveTo>
                    <a:pt x="6902" y="29338"/>
                  </a:moveTo>
                  <a:cubicBezTo>
                    <a:pt x="6885" y="29338"/>
                    <a:pt x="6869" y="29338"/>
                    <a:pt x="6852" y="29340"/>
                  </a:cubicBezTo>
                  <a:cubicBezTo>
                    <a:pt x="6490" y="29356"/>
                    <a:pt x="6329" y="29598"/>
                    <a:pt x="6241" y="29728"/>
                  </a:cubicBezTo>
                  <a:cubicBezTo>
                    <a:pt x="6106" y="29931"/>
                    <a:pt x="6158" y="30201"/>
                    <a:pt x="6360" y="30336"/>
                  </a:cubicBezTo>
                  <a:cubicBezTo>
                    <a:pt x="6436" y="30388"/>
                    <a:pt x="6519" y="30412"/>
                    <a:pt x="6605" y="30412"/>
                  </a:cubicBezTo>
                  <a:cubicBezTo>
                    <a:pt x="6745" y="30412"/>
                    <a:pt x="6883" y="30344"/>
                    <a:pt x="6969" y="30217"/>
                  </a:cubicBezTo>
                  <a:cubicBezTo>
                    <a:pt x="6971" y="30214"/>
                    <a:pt x="6971" y="30211"/>
                    <a:pt x="6974" y="30209"/>
                  </a:cubicBezTo>
                  <a:cubicBezTo>
                    <a:pt x="6997" y="30206"/>
                    <a:pt x="7018" y="30201"/>
                    <a:pt x="7039" y="30193"/>
                  </a:cubicBezTo>
                  <a:cubicBezTo>
                    <a:pt x="7270" y="30118"/>
                    <a:pt x="7398" y="29871"/>
                    <a:pt x="7322" y="29639"/>
                  </a:cubicBezTo>
                  <a:cubicBezTo>
                    <a:pt x="7260" y="29456"/>
                    <a:pt x="7089" y="29338"/>
                    <a:pt x="6902" y="29338"/>
                  </a:cubicBezTo>
                  <a:close/>
                  <a:moveTo>
                    <a:pt x="5190" y="31245"/>
                  </a:moveTo>
                  <a:cubicBezTo>
                    <a:pt x="5080" y="31245"/>
                    <a:pt x="4971" y="31286"/>
                    <a:pt x="4886" y="31368"/>
                  </a:cubicBezTo>
                  <a:cubicBezTo>
                    <a:pt x="4806" y="31444"/>
                    <a:pt x="4717" y="31527"/>
                    <a:pt x="4616" y="31615"/>
                  </a:cubicBezTo>
                  <a:cubicBezTo>
                    <a:pt x="4436" y="31777"/>
                    <a:pt x="4421" y="32055"/>
                    <a:pt x="4582" y="32234"/>
                  </a:cubicBezTo>
                  <a:cubicBezTo>
                    <a:pt x="4668" y="32333"/>
                    <a:pt x="4787" y="32382"/>
                    <a:pt x="4910" y="32382"/>
                  </a:cubicBezTo>
                  <a:cubicBezTo>
                    <a:pt x="5014" y="32382"/>
                    <a:pt x="5118" y="32343"/>
                    <a:pt x="5201" y="32271"/>
                  </a:cubicBezTo>
                  <a:cubicBezTo>
                    <a:pt x="5307" y="32174"/>
                    <a:pt x="5406" y="32083"/>
                    <a:pt x="5492" y="32000"/>
                  </a:cubicBezTo>
                  <a:cubicBezTo>
                    <a:pt x="5669" y="31834"/>
                    <a:pt x="5674" y="31556"/>
                    <a:pt x="5505" y="31381"/>
                  </a:cubicBezTo>
                  <a:cubicBezTo>
                    <a:pt x="5420" y="31291"/>
                    <a:pt x="5305" y="31245"/>
                    <a:pt x="5190" y="31245"/>
                  </a:cubicBezTo>
                  <a:close/>
                  <a:moveTo>
                    <a:pt x="3187" y="32917"/>
                  </a:moveTo>
                  <a:cubicBezTo>
                    <a:pt x="3092" y="32917"/>
                    <a:pt x="2996" y="32948"/>
                    <a:pt x="2915" y="33012"/>
                  </a:cubicBezTo>
                  <a:cubicBezTo>
                    <a:pt x="2817" y="33087"/>
                    <a:pt x="2718" y="33165"/>
                    <a:pt x="2616" y="33243"/>
                  </a:cubicBezTo>
                  <a:cubicBezTo>
                    <a:pt x="2424" y="33391"/>
                    <a:pt x="2388" y="33667"/>
                    <a:pt x="2536" y="33859"/>
                  </a:cubicBezTo>
                  <a:cubicBezTo>
                    <a:pt x="2622" y="33971"/>
                    <a:pt x="2752" y="34031"/>
                    <a:pt x="2884" y="34031"/>
                  </a:cubicBezTo>
                  <a:cubicBezTo>
                    <a:pt x="2978" y="34031"/>
                    <a:pt x="3071" y="34000"/>
                    <a:pt x="3152" y="33937"/>
                  </a:cubicBezTo>
                  <a:cubicBezTo>
                    <a:pt x="3253" y="33859"/>
                    <a:pt x="3355" y="33781"/>
                    <a:pt x="3456" y="33703"/>
                  </a:cubicBezTo>
                  <a:cubicBezTo>
                    <a:pt x="3646" y="33552"/>
                    <a:pt x="3680" y="33277"/>
                    <a:pt x="3532" y="33087"/>
                  </a:cubicBezTo>
                  <a:cubicBezTo>
                    <a:pt x="3446" y="32976"/>
                    <a:pt x="3317" y="32917"/>
                    <a:pt x="3187" y="32917"/>
                  </a:cubicBezTo>
                  <a:close/>
                  <a:moveTo>
                    <a:pt x="1105" y="34495"/>
                  </a:moveTo>
                  <a:cubicBezTo>
                    <a:pt x="1014" y="34495"/>
                    <a:pt x="922" y="34523"/>
                    <a:pt x="843" y="34582"/>
                  </a:cubicBezTo>
                  <a:cubicBezTo>
                    <a:pt x="739" y="34657"/>
                    <a:pt x="638" y="34735"/>
                    <a:pt x="536" y="34808"/>
                  </a:cubicBezTo>
                  <a:cubicBezTo>
                    <a:pt x="341" y="34951"/>
                    <a:pt x="300" y="35227"/>
                    <a:pt x="443" y="35422"/>
                  </a:cubicBezTo>
                  <a:cubicBezTo>
                    <a:pt x="531" y="35539"/>
                    <a:pt x="664" y="35601"/>
                    <a:pt x="796" y="35601"/>
                  </a:cubicBezTo>
                  <a:cubicBezTo>
                    <a:pt x="887" y="35601"/>
                    <a:pt x="978" y="35573"/>
                    <a:pt x="1056" y="35515"/>
                  </a:cubicBezTo>
                  <a:cubicBezTo>
                    <a:pt x="1158" y="35440"/>
                    <a:pt x="1262" y="35365"/>
                    <a:pt x="1366" y="35287"/>
                  </a:cubicBezTo>
                  <a:cubicBezTo>
                    <a:pt x="1561" y="35144"/>
                    <a:pt x="1602" y="34868"/>
                    <a:pt x="1457" y="34673"/>
                  </a:cubicBezTo>
                  <a:cubicBezTo>
                    <a:pt x="1371" y="34557"/>
                    <a:pt x="1239" y="34495"/>
                    <a:pt x="1105" y="3449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5;p60">
              <a:extLst>
                <a:ext uri="{FF2B5EF4-FFF2-40B4-BE49-F238E27FC236}">
                  <a16:creationId xmlns:a16="http://schemas.microsoft.com/office/drawing/2014/main" id="{BF9F4963-749A-48A7-A782-0FF8D68EE32C}"/>
                </a:ext>
              </a:extLst>
            </p:cNvPr>
            <p:cNvSpPr/>
            <p:nvPr/>
          </p:nvSpPr>
          <p:spPr>
            <a:xfrm>
              <a:off x="1361675" y="2313900"/>
              <a:ext cx="27400" cy="26625"/>
            </a:xfrm>
            <a:custGeom>
              <a:avLst/>
              <a:gdLst/>
              <a:ahLst/>
              <a:cxnLst/>
              <a:rect l="l" t="t" r="r" b="b"/>
              <a:pathLst>
                <a:path w="1096" h="1065" extrusionOk="0">
                  <a:moveTo>
                    <a:pt x="653" y="1"/>
                  </a:moveTo>
                  <a:cubicBezTo>
                    <a:pt x="652" y="1"/>
                    <a:pt x="650" y="1"/>
                    <a:pt x="648" y="1"/>
                  </a:cubicBezTo>
                  <a:lnTo>
                    <a:pt x="500" y="1"/>
                  </a:lnTo>
                  <a:cubicBezTo>
                    <a:pt x="477" y="1"/>
                    <a:pt x="456" y="3"/>
                    <a:pt x="443" y="3"/>
                  </a:cubicBezTo>
                  <a:cubicBezTo>
                    <a:pt x="232" y="11"/>
                    <a:pt x="56" y="172"/>
                    <a:pt x="27" y="383"/>
                  </a:cubicBezTo>
                  <a:cubicBezTo>
                    <a:pt x="1" y="555"/>
                    <a:pt x="45" y="724"/>
                    <a:pt x="149" y="874"/>
                  </a:cubicBezTo>
                  <a:cubicBezTo>
                    <a:pt x="235" y="999"/>
                    <a:pt x="370" y="1064"/>
                    <a:pt x="511" y="1064"/>
                  </a:cubicBezTo>
                  <a:cubicBezTo>
                    <a:pt x="596" y="1064"/>
                    <a:pt x="682" y="1041"/>
                    <a:pt x="760" y="989"/>
                  </a:cubicBezTo>
                  <a:cubicBezTo>
                    <a:pt x="833" y="937"/>
                    <a:pt x="885" y="869"/>
                    <a:pt x="916" y="791"/>
                  </a:cubicBezTo>
                  <a:cubicBezTo>
                    <a:pt x="1025" y="711"/>
                    <a:pt x="1096" y="578"/>
                    <a:pt x="1093" y="432"/>
                  </a:cubicBezTo>
                  <a:cubicBezTo>
                    <a:pt x="1090" y="192"/>
                    <a:pt x="895" y="1"/>
                    <a:pt x="65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6;p60">
              <a:extLst>
                <a:ext uri="{FF2B5EF4-FFF2-40B4-BE49-F238E27FC236}">
                  <a16:creationId xmlns:a16="http://schemas.microsoft.com/office/drawing/2014/main" id="{B72163FE-8B11-4756-BC5A-8F1845BE036A}"/>
                </a:ext>
              </a:extLst>
            </p:cNvPr>
            <p:cNvSpPr/>
            <p:nvPr/>
          </p:nvSpPr>
          <p:spPr>
            <a:xfrm>
              <a:off x="1379300" y="2287900"/>
              <a:ext cx="26675" cy="30375"/>
            </a:xfrm>
            <a:custGeom>
              <a:avLst/>
              <a:gdLst/>
              <a:ahLst/>
              <a:cxnLst/>
              <a:rect l="l" t="t" r="r" b="b"/>
              <a:pathLst>
                <a:path w="1067" h="1215" extrusionOk="0">
                  <a:moveTo>
                    <a:pt x="576" y="1"/>
                  </a:moveTo>
                  <a:cubicBezTo>
                    <a:pt x="439" y="1"/>
                    <a:pt x="304" y="65"/>
                    <a:pt x="219" y="185"/>
                  </a:cubicBezTo>
                  <a:cubicBezTo>
                    <a:pt x="185" y="232"/>
                    <a:pt x="149" y="282"/>
                    <a:pt x="112" y="331"/>
                  </a:cubicBezTo>
                  <a:cubicBezTo>
                    <a:pt x="27" y="440"/>
                    <a:pt x="1" y="586"/>
                    <a:pt x="40" y="718"/>
                  </a:cubicBezTo>
                  <a:cubicBezTo>
                    <a:pt x="66" y="815"/>
                    <a:pt x="105" y="906"/>
                    <a:pt x="157" y="997"/>
                  </a:cubicBezTo>
                  <a:cubicBezTo>
                    <a:pt x="240" y="1137"/>
                    <a:pt x="385" y="1215"/>
                    <a:pt x="536" y="1215"/>
                  </a:cubicBezTo>
                  <a:cubicBezTo>
                    <a:pt x="612" y="1215"/>
                    <a:pt x="687" y="1194"/>
                    <a:pt x="757" y="1155"/>
                  </a:cubicBezTo>
                  <a:cubicBezTo>
                    <a:pt x="934" y="1051"/>
                    <a:pt x="1012" y="843"/>
                    <a:pt x="957" y="653"/>
                  </a:cubicBezTo>
                  <a:cubicBezTo>
                    <a:pt x="1067" y="461"/>
                    <a:pt x="1015" y="214"/>
                    <a:pt x="830" y="84"/>
                  </a:cubicBezTo>
                  <a:cubicBezTo>
                    <a:pt x="753" y="28"/>
                    <a:pt x="664" y="1"/>
                    <a:pt x="57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60">
              <a:extLst>
                <a:ext uri="{FF2B5EF4-FFF2-40B4-BE49-F238E27FC236}">
                  <a16:creationId xmlns:a16="http://schemas.microsoft.com/office/drawing/2014/main" id="{0E3D227F-55A6-4A8D-B7EC-74A0C8C265EA}"/>
                </a:ext>
              </a:extLst>
            </p:cNvPr>
            <p:cNvSpPr/>
            <p:nvPr/>
          </p:nvSpPr>
          <p:spPr>
            <a:xfrm>
              <a:off x="1397900" y="1978050"/>
              <a:ext cx="107200" cy="278950"/>
            </a:xfrm>
            <a:custGeom>
              <a:avLst/>
              <a:gdLst/>
              <a:ahLst/>
              <a:cxnLst/>
              <a:rect l="l" t="t" r="r" b="b"/>
              <a:pathLst>
                <a:path w="4288" h="11158" extrusionOk="0">
                  <a:moveTo>
                    <a:pt x="3814" y="0"/>
                  </a:moveTo>
                  <a:cubicBezTo>
                    <a:pt x="3603" y="0"/>
                    <a:pt x="3418" y="154"/>
                    <a:pt x="3383" y="370"/>
                  </a:cubicBezTo>
                  <a:cubicBezTo>
                    <a:pt x="3362" y="492"/>
                    <a:pt x="3341" y="619"/>
                    <a:pt x="3318" y="749"/>
                  </a:cubicBezTo>
                  <a:cubicBezTo>
                    <a:pt x="3276" y="989"/>
                    <a:pt x="3437" y="1215"/>
                    <a:pt x="3677" y="1256"/>
                  </a:cubicBezTo>
                  <a:cubicBezTo>
                    <a:pt x="3703" y="1262"/>
                    <a:pt x="3726" y="1264"/>
                    <a:pt x="3752" y="1264"/>
                  </a:cubicBezTo>
                  <a:cubicBezTo>
                    <a:pt x="3960" y="1264"/>
                    <a:pt x="4147" y="1113"/>
                    <a:pt x="4184" y="900"/>
                  </a:cubicBezTo>
                  <a:cubicBezTo>
                    <a:pt x="4207" y="765"/>
                    <a:pt x="4228" y="635"/>
                    <a:pt x="4249" y="510"/>
                  </a:cubicBezTo>
                  <a:cubicBezTo>
                    <a:pt x="4288" y="271"/>
                    <a:pt x="4124" y="45"/>
                    <a:pt x="3885" y="6"/>
                  </a:cubicBezTo>
                  <a:cubicBezTo>
                    <a:pt x="3861" y="2"/>
                    <a:pt x="3837" y="0"/>
                    <a:pt x="3814" y="0"/>
                  </a:cubicBezTo>
                  <a:close/>
                  <a:moveTo>
                    <a:pt x="3291" y="2614"/>
                  </a:moveTo>
                  <a:cubicBezTo>
                    <a:pt x="3093" y="2614"/>
                    <a:pt x="2914" y="2748"/>
                    <a:pt x="2863" y="2949"/>
                  </a:cubicBezTo>
                  <a:cubicBezTo>
                    <a:pt x="2842" y="3037"/>
                    <a:pt x="2819" y="3126"/>
                    <a:pt x="2795" y="3214"/>
                  </a:cubicBezTo>
                  <a:cubicBezTo>
                    <a:pt x="2793" y="3230"/>
                    <a:pt x="2787" y="3243"/>
                    <a:pt x="2785" y="3258"/>
                  </a:cubicBezTo>
                  <a:cubicBezTo>
                    <a:pt x="2780" y="3292"/>
                    <a:pt x="2774" y="3329"/>
                    <a:pt x="2769" y="3365"/>
                  </a:cubicBezTo>
                  <a:cubicBezTo>
                    <a:pt x="2730" y="3604"/>
                    <a:pt x="2894" y="3828"/>
                    <a:pt x="3133" y="3867"/>
                  </a:cubicBezTo>
                  <a:cubicBezTo>
                    <a:pt x="3157" y="3869"/>
                    <a:pt x="3180" y="3872"/>
                    <a:pt x="3203" y="3872"/>
                  </a:cubicBezTo>
                  <a:cubicBezTo>
                    <a:pt x="3414" y="3872"/>
                    <a:pt x="3601" y="3719"/>
                    <a:pt x="3635" y="3503"/>
                  </a:cubicBezTo>
                  <a:cubicBezTo>
                    <a:pt x="3640" y="3472"/>
                    <a:pt x="3645" y="3443"/>
                    <a:pt x="3651" y="3414"/>
                  </a:cubicBezTo>
                  <a:cubicBezTo>
                    <a:pt x="3671" y="3329"/>
                    <a:pt x="3695" y="3245"/>
                    <a:pt x="3716" y="3160"/>
                  </a:cubicBezTo>
                  <a:cubicBezTo>
                    <a:pt x="3773" y="2923"/>
                    <a:pt x="3630" y="2686"/>
                    <a:pt x="3396" y="2627"/>
                  </a:cubicBezTo>
                  <a:cubicBezTo>
                    <a:pt x="3361" y="2618"/>
                    <a:pt x="3325" y="2614"/>
                    <a:pt x="3291" y="2614"/>
                  </a:cubicBezTo>
                  <a:close/>
                  <a:moveTo>
                    <a:pt x="2742" y="5224"/>
                  </a:moveTo>
                  <a:cubicBezTo>
                    <a:pt x="2544" y="5224"/>
                    <a:pt x="2365" y="5358"/>
                    <a:pt x="2314" y="5557"/>
                  </a:cubicBezTo>
                  <a:cubicBezTo>
                    <a:pt x="2283" y="5684"/>
                    <a:pt x="2252" y="5809"/>
                    <a:pt x="2218" y="5929"/>
                  </a:cubicBezTo>
                  <a:cubicBezTo>
                    <a:pt x="2158" y="6165"/>
                    <a:pt x="2299" y="6404"/>
                    <a:pt x="2533" y="6467"/>
                  </a:cubicBezTo>
                  <a:cubicBezTo>
                    <a:pt x="2569" y="6475"/>
                    <a:pt x="2605" y="6480"/>
                    <a:pt x="2644" y="6480"/>
                  </a:cubicBezTo>
                  <a:cubicBezTo>
                    <a:pt x="2839" y="6480"/>
                    <a:pt x="3016" y="6350"/>
                    <a:pt x="3068" y="6152"/>
                  </a:cubicBezTo>
                  <a:cubicBezTo>
                    <a:pt x="3099" y="6027"/>
                    <a:pt x="3133" y="5900"/>
                    <a:pt x="3167" y="5770"/>
                  </a:cubicBezTo>
                  <a:cubicBezTo>
                    <a:pt x="3224" y="5533"/>
                    <a:pt x="3081" y="5297"/>
                    <a:pt x="2847" y="5237"/>
                  </a:cubicBezTo>
                  <a:cubicBezTo>
                    <a:pt x="2812" y="5228"/>
                    <a:pt x="2777" y="5224"/>
                    <a:pt x="2742" y="5224"/>
                  </a:cubicBezTo>
                  <a:close/>
                  <a:moveTo>
                    <a:pt x="1914" y="7756"/>
                  </a:moveTo>
                  <a:cubicBezTo>
                    <a:pt x="1756" y="7756"/>
                    <a:pt x="1604" y="7840"/>
                    <a:pt x="1526" y="7990"/>
                  </a:cubicBezTo>
                  <a:cubicBezTo>
                    <a:pt x="1474" y="8089"/>
                    <a:pt x="1415" y="8188"/>
                    <a:pt x="1350" y="8282"/>
                  </a:cubicBezTo>
                  <a:cubicBezTo>
                    <a:pt x="1214" y="8482"/>
                    <a:pt x="1266" y="8755"/>
                    <a:pt x="1467" y="8890"/>
                  </a:cubicBezTo>
                  <a:cubicBezTo>
                    <a:pt x="1542" y="8942"/>
                    <a:pt x="1628" y="8968"/>
                    <a:pt x="1714" y="8968"/>
                  </a:cubicBezTo>
                  <a:cubicBezTo>
                    <a:pt x="1854" y="8968"/>
                    <a:pt x="1992" y="8900"/>
                    <a:pt x="2075" y="8776"/>
                  </a:cubicBezTo>
                  <a:cubicBezTo>
                    <a:pt x="2158" y="8653"/>
                    <a:pt x="2234" y="8526"/>
                    <a:pt x="2301" y="8399"/>
                  </a:cubicBezTo>
                  <a:cubicBezTo>
                    <a:pt x="2416" y="8183"/>
                    <a:pt x="2332" y="7918"/>
                    <a:pt x="2119" y="7806"/>
                  </a:cubicBezTo>
                  <a:cubicBezTo>
                    <a:pt x="2053" y="7772"/>
                    <a:pt x="1983" y="7756"/>
                    <a:pt x="1914" y="7756"/>
                  </a:cubicBezTo>
                  <a:close/>
                  <a:moveTo>
                    <a:pt x="470" y="9892"/>
                  </a:moveTo>
                  <a:cubicBezTo>
                    <a:pt x="450" y="9892"/>
                    <a:pt x="429" y="9893"/>
                    <a:pt x="408" y="9896"/>
                  </a:cubicBezTo>
                  <a:cubicBezTo>
                    <a:pt x="169" y="9930"/>
                    <a:pt x="0" y="10151"/>
                    <a:pt x="34" y="10390"/>
                  </a:cubicBezTo>
                  <a:cubicBezTo>
                    <a:pt x="52" y="10510"/>
                    <a:pt x="63" y="10629"/>
                    <a:pt x="70" y="10744"/>
                  </a:cubicBezTo>
                  <a:cubicBezTo>
                    <a:pt x="83" y="10978"/>
                    <a:pt x="276" y="11157"/>
                    <a:pt x="507" y="11157"/>
                  </a:cubicBezTo>
                  <a:cubicBezTo>
                    <a:pt x="515" y="11157"/>
                    <a:pt x="525" y="11157"/>
                    <a:pt x="533" y="11155"/>
                  </a:cubicBezTo>
                  <a:cubicBezTo>
                    <a:pt x="775" y="11142"/>
                    <a:pt x="960" y="10934"/>
                    <a:pt x="947" y="10692"/>
                  </a:cubicBezTo>
                  <a:cubicBezTo>
                    <a:pt x="939" y="10554"/>
                    <a:pt x="923" y="10414"/>
                    <a:pt x="902" y="10271"/>
                  </a:cubicBezTo>
                  <a:cubicBezTo>
                    <a:pt x="874" y="10050"/>
                    <a:pt x="685" y="9892"/>
                    <a:pt x="470" y="9892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60">
              <a:extLst>
                <a:ext uri="{FF2B5EF4-FFF2-40B4-BE49-F238E27FC236}">
                  <a16:creationId xmlns:a16="http://schemas.microsoft.com/office/drawing/2014/main" id="{374982E9-7DA9-47CF-85F0-8F66220A1B8B}"/>
                </a:ext>
              </a:extLst>
            </p:cNvPr>
            <p:cNvSpPr/>
            <p:nvPr/>
          </p:nvSpPr>
          <p:spPr>
            <a:xfrm>
              <a:off x="1477375" y="1914925"/>
              <a:ext cx="27075" cy="30125"/>
            </a:xfrm>
            <a:custGeom>
              <a:avLst/>
              <a:gdLst/>
              <a:ahLst/>
              <a:cxnLst/>
              <a:rect l="l" t="t" r="r" b="b"/>
              <a:pathLst>
                <a:path w="1083" h="1205" extrusionOk="0">
                  <a:moveTo>
                    <a:pt x="477" y="0"/>
                  </a:moveTo>
                  <a:cubicBezTo>
                    <a:pt x="259" y="0"/>
                    <a:pt x="71" y="163"/>
                    <a:pt x="43" y="383"/>
                  </a:cubicBezTo>
                  <a:lnTo>
                    <a:pt x="19" y="576"/>
                  </a:lnTo>
                  <a:cubicBezTo>
                    <a:pt x="1" y="726"/>
                    <a:pt x="58" y="875"/>
                    <a:pt x="175" y="971"/>
                  </a:cubicBezTo>
                  <a:cubicBezTo>
                    <a:pt x="212" y="999"/>
                    <a:pt x="243" y="1028"/>
                    <a:pt x="269" y="1057"/>
                  </a:cubicBezTo>
                  <a:cubicBezTo>
                    <a:pt x="355" y="1155"/>
                    <a:pt x="474" y="1205"/>
                    <a:pt x="596" y="1205"/>
                  </a:cubicBezTo>
                  <a:cubicBezTo>
                    <a:pt x="700" y="1205"/>
                    <a:pt x="804" y="1168"/>
                    <a:pt x="888" y="1093"/>
                  </a:cubicBezTo>
                  <a:cubicBezTo>
                    <a:pt x="1067" y="932"/>
                    <a:pt x="1083" y="654"/>
                    <a:pt x="921" y="474"/>
                  </a:cubicBezTo>
                  <a:cubicBezTo>
                    <a:pt x="921" y="472"/>
                    <a:pt x="919" y="469"/>
                    <a:pt x="916" y="466"/>
                  </a:cubicBezTo>
                  <a:cubicBezTo>
                    <a:pt x="932" y="238"/>
                    <a:pt x="765" y="32"/>
                    <a:pt x="534" y="4"/>
                  </a:cubicBezTo>
                  <a:cubicBezTo>
                    <a:pt x="515" y="1"/>
                    <a:pt x="496" y="0"/>
                    <a:pt x="477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60">
              <a:extLst>
                <a:ext uri="{FF2B5EF4-FFF2-40B4-BE49-F238E27FC236}">
                  <a16:creationId xmlns:a16="http://schemas.microsoft.com/office/drawing/2014/main" id="{A1CB0F41-5DDE-404F-84F5-4FB4BEE6A4B3}"/>
                </a:ext>
              </a:extLst>
            </p:cNvPr>
            <p:cNvSpPr/>
            <p:nvPr/>
          </p:nvSpPr>
          <p:spPr>
            <a:xfrm>
              <a:off x="1478625" y="1899925"/>
              <a:ext cx="28950" cy="29275"/>
            </a:xfrm>
            <a:custGeom>
              <a:avLst/>
              <a:gdLst/>
              <a:ahLst/>
              <a:cxnLst/>
              <a:rect l="l" t="t" r="r" b="b"/>
              <a:pathLst>
                <a:path w="1158" h="1171" extrusionOk="0">
                  <a:moveTo>
                    <a:pt x="658" y="1"/>
                  </a:moveTo>
                  <a:cubicBezTo>
                    <a:pt x="582" y="1"/>
                    <a:pt x="505" y="21"/>
                    <a:pt x="435" y="63"/>
                  </a:cubicBezTo>
                  <a:cubicBezTo>
                    <a:pt x="333" y="123"/>
                    <a:pt x="276" y="156"/>
                    <a:pt x="273" y="156"/>
                  </a:cubicBezTo>
                  <a:cubicBezTo>
                    <a:pt x="154" y="227"/>
                    <a:pt x="73" y="346"/>
                    <a:pt x="55" y="484"/>
                  </a:cubicBezTo>
                  <a:lnTo>
                    <a:pt x="32" y="676"/>
                  </a:lnTo>
                  <a:cubicBezTo>
                    <a:pt x="0" y="918"/>
                    <a:pt x="172" y="1137"/>
                    <a:pt x="411" y="1168"/>
                  </a:cubicBezTo>
                  <a:cubicBezTo>
                    <a:pt x="429" y="1170"/>
                    <a:pt x="450" y="1170"/>
                    <a:pt x="468" y="1170"/>
                  </a:cubicBezTo>
                  <a:cubicBezTo>
                    <a:pt x="679" y="1170"/>
                    <a:pt x="861" y="1017"/>
                    <a:pt x="897" y="806"/>
                  </a:cubicBezTo>
                  <a:cubicBezTo>
                    <a:pt x="1095" y="679"/>
                    <a:pt x="1157" y="419"/>
                    <a:pt x="1035" y="216"/>
                  </a:cubicBezTo>
                  <a:cubicBezTo>
                    <a:pt x="954" y="78"/>
                    <a:pt x="808" y="1"/>
                    <a:pt x="65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60">
              <a:extLst>
                <a:ext uri="{FF2B5EF4-FFF2-40B4-BE49-F238E27FC236}">
                  <a16:creationId xmlns:a16="http://schemas.microsoft.com/office/drawing/2014/main" id="{3AF13C66-4B66-4682-9D45-7BC9BAF9FE7B}"/>
                </a:ext>
              </a:extLst>
            </p:cNvPr>
            <p:cNvSpPr/>
            <p:nvPr/>
          </p:nvSpPr>
          <p:spPr>
            <a:xfrm>
              <a:off x="1527825" y="1824200"/>
              <a:ext cx="80425" cy="68150"/>
            </a:xfrm>
            <a:custGeom>
              <a:avLst/>
              <a:gdLst/>
              <a:ahLst/>
              <a:cxnLst/>
              <a:rect l="l" t="t" r="r" b="b"/>
              <a:pathLst>
                <a:path w="3217" h="2726" extrusionOk="0">
                  <a:moveTo>
                    <a:pt x="2734" y="1"/>
                  </a:moveTo>
                  <a:cubicBezTo>
                    <a:pt x="2623" y="1"/>
                    <a:pt x="2511" y="43"/>
                    <a:pt x="2426" y="128"/>
                  </a:cubicBezTo>
                  <a:cubicBezTo>
                    <a:pt x="2343" y="209"/>
                    <a:pt x="2257" y="292"/>
                    <a:pt x="2169" y="375"/>
                  </a:cubicBezTo>
                  <a:cubicBezTo>
                    <a:pt x="1992" y="541"/>
                    <a:pt x="1982" y="820"/>
                    <a:pt x="2148" y="996"/>
                  </a:cubicBezTo>
                  <a:cubicBezTo>
                    <a:pt x="2234" y="1087"/>
                    <a:pt x="2351" y="1134"/>
                    <a:pt x="2468" y="1134"/>
                  </a:cubicBezTo>
                  <a:cubicBezTo>
                    <a:pt x="2574" y="1134"/>
                    <a:pt x="2684" y="1095"/>
                    <a:pt x="2767" y="1017"/>
                  </a:cubicBezTo>
                  <a:cubicBezTo>
                    <a:pt x="2863" y="929"/>
                    <a:pt x="2954" y="838"/>
                    <a:pt x="3042" y="749"/>
                  </a:cubicBezTo>
                  <a:cubicBezTo>
                    <a:pt x="3217" y="580"/>
                    <a:pt x="3217" y="302"/>
                    <a:pt x="3048" y="131"/>
                  </a:cubicBezTo>
                  <a:cubicBezTo>
                    <a:pt x="2961" y="44"/>
                    <a:pt x="2848" y="1"/>
                    <a:pt x="2734" y="1"/>
                  </a:cubicBezTo>
                  <a:close/>
                  <a:moveTo>
                    <a:pt x="798" y="1629"/>
                  </a:moveTo>
                  <a:cubicBezTo>
                    <a:pt x="708" y="1629"/>
                    <a:pt x="617" y="1657"/>
                    <a:pt x="539" y="1714"/>
                  </a:cubicBezTo>
                  <a:cubicBezTo>
                    <a:pt x="442" y="1787"/>
                    <a:pt x="344" y="1857"/>
                    <a:pt x="242" y="1927"/>
                  </a:cubicBezTo>
                  <a:cubicBezTo>
                    <a:pt x="47" y="2070"/>
                    <a:pt x="0" y="2343"/>
                    <a:pt x="141" y="2541"/>
                  </a:cubicBezTo>
                  <a:cubicBezTo>
                    <a:pt x="227" y="2660"/>
                    <a:pt x="362" y="2725"/>
                    <a:pt x="500" y="2725"/>
                  </a:cubicBezTo>
                  <a:cubicBezTo>
                    <a:pt x="588" y="2725"/>
                    <a:pt x="676" y="2697"/>
                    <a:pt x="754" y="2642"/>
                  </a:cubicBezTo>
                  <a:cubicBezTo>
                    <a:pt x="856" y="2569"/>
                    <a:pt x="957" y="2494"/>
                    <a:pt x="1059" y="2421"/>
                  </a:cubicBezTo>
                  <a:cubicBezTo>
                    <a:pt x="1254" y="2278"/>
                    <a:pt x="1295" y="2003"/>
                    <a:pt x="1152" y="1808"/>
                  </a:cubicBezTo>
                  <a:cubicBezTo>
                    <a:pt x="1065" y="1691"/>
                    <a:pt x="932" y="1629"/>
                    <a:pt x="798" y="16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60">
              <a:extLst>
                <a:ext uri="{FF2B5EF4-FFF2-40B4-BE49-F238E27FC236}">
                  <a16:creationId xmlns:a16="http://schemas.microsoft.com/office/drawing/2014/main" id="{7F3C018C-A38D-4641-B329-9015C4371825}"/>
                </a:ext>
              </a:extLst>
            </p:cNvPr>
            <p:cNvSpPr/>
            <p:nvPr/>
          </p:nvSpPr>
          <p:spPr>
            <a:xfrm>
              <a:off x="1616800" y="1775675"/>
              <a:ext cx="31700" cy="28075"/>
            </a:xfrm>
            <a:custGeom>
              <a:avLst/>
              <a:gdLst/>
              <a:ahLst/>
              <a:cxnLst/>
              <a:rect l="l" t="t" r="r" b="b"/>
              <a:pathLst>
                <a:path w="1268" h="1123" extrusionOk="0">
                  <a:moveTo>
                    <a:pt x="768" y="0"/>
                  </a:moveTo>
                  <a:cubicBezTo>
                    <a:pt x="715" y="0"/>
                    <a:pt x="661" y="10"/>
                    <a:pt x="609" y="31"/>
                  </a:cubicBezTo>
                  <a:cubicBezTo>
                    <a:pt x="500" y="75"/>
                    <a:pt x="438" y="98"/>
                    <a:pt x="435" y="98"/>
                  </a:cubicBezTo>
                  <a:cubicBezTo>
                    <a:pt x="326" y="140"/>
                    <a:pt x="237" y="220"/>
                    <a:pt x="188" y="327"/>
                  </a:cubicBezTo>
                  <a:cubicBezTo>
                    <a:pt x="165" y="379"/>
                    <a:pt x="139" y="431"/>
                    <a:pt x="113" y="483"/>
                  </a:cubicBezTo>
                  <a:cubicBezTo>
                    <a:pt x="1" y="696"/>
                    <a:pt x="84" y="961"/>
                    <a:pt x="300" y="1073"/>
                  </a:cubicBezTo>
                  <a:cubicBezTo>
                    <a:pt x="365" y="1107"/>
                    <a:pt x="432" y="1123"/>
                    <a:pt x="503" y="1123"/>
                  </a:cubicBezTo>
                  <a:cubicBezTo>
                    <a:pt x="659" y="1123"/>
                    <a:pt x="812" y="1037"/>
                    <a:pt x="890" y="889"/>
                  </a:cubicBezTo>
                  <a:cubicBezTo>
                    <a:pt x="895" y="878"/>
                    <a:pt x="900" y="868"/>
                    <a:pt x="906" y="857"/>
                  </a:cubicBezTo>
                  <a:cubicBezTo>
                    <a:pt x="913" y="855"/>
                    <a:pt x="921" y="850"/>
                    <a:pt x="932" y="847"/>
                  </a:cubicBezTo>
                  <a:cubicBezTo>
                    <a:pt x="1155" y="759"/>
                    <a:pt x="1267" y="504"/>
                    <a:pt x="1179" y="278"/>
                  </a:cubicBezTo>
                  <a:cubicBezTo>
                    <a:pt x="1109" y="106"/>
                    <a:pt x="943" y="0"/>
                    <a:pt x="7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60">
              <a:extLst>
                <a:ext uri="{FF2B5EF4-FFF2-40B4-BE49-F238E27FC236}">
                  <a16:creationId xmlns:a16="http://schemas.microsoft.com/office/drawing/2014/main" id="{4DEF04C3-3AB5-4E06-BA77-A9A3FD2168AC}"/>
                </a:ext>
              </a:extLst>
            </p:cNvPr>
            <p:cNvSpPr/>
            <p:nvPr/>
          </p:nvSpPr>
          <p:spPr>
            <a:xfrm>
              <a:off x="1676425" y="1208875"/>
              <a:ext cx="589225" cy="564775"/>
            </a:xfrm>
            <a:custGeom>
              <a:avLst/>
              <a:gdLst/>
              <a:ahLst/>
              <a:cxnLst/>
              <a:rect l="l" t="t" r="r" b="b"/>
              <a:pathLst>
                <a:path w="23569" h="22591" extrusionOk="0">
                  <a:moveTo>
                    <a:pt x="23017" y="1"/>
                  </a:moveTo>
                  <a:cubicBezTo>
                    <a:pt x="22987" y="1"/>
                    <a:pt x="22957" y="4"/>
                    <a:pt x="22927" y="10"/>
                  </a:cubicBezTo>
                  <a:cubicBezTo>
                    <a:pt x="22690" y="59"/>
                    <a:pt x="22539" y="293"/>
                    <a:pt x="22589" y="530"/>
                  </a:cubicBezTo>
                  <a:cubicBezTo>
                    <a:pt x="22612" y="652"/>
                    <a:pt x="22638" y="782"/>
                    <a:pt x="22661" y="912"/>
                  </a:cubicBezTo>
                  <a:cubicBezTo>
                    <a:pt x="22703" y="1123"/>
                    <a:pt x="22885" y="1271"/>
                    <a:pt x="23093" y="1271"/>
                  </a:cubicBezTo>
                  <a:cubicBezTo>
                    <a:pt x="23119" y="1271"/>
                    <a:pt x="23148" y="1268"/>
                    <a:pt x="23174" y="1263"/>
                  </a:cubicBezTo>
                  <a:cubicBezTo>
                    <a:pt x="23413" y="1219"/>
                    <a:pt x="23569" y="990"/>
                    <a:pt x="23525" y="751"/>
                  </a:cubicBezTo>
                  <a:cubicBezTo>
                    <a:pt x="23499" y="616"/>
                    <a:pt x="23473" y="481"/>
                    <a:pt x="23447" y="351"/>
                  </a:cubicBezTo>
                  <a:cubicBezTo>
                    <a:pt x="23403" y="144"/>
                    <a:pt x="23221" y="1"/>
                    <a:pt x="23017" y="1"/>
                  </a:cubicBezTo>
                  <a:close/>
                  <a:moveTo>
                    <a:pt x="22970" y="2691"/>
                  </a:moveTo>
                  <a:cubicBezTo>
                    <a:pt x="22774" y="2691"/>
                    <a:pt x="22593" y="2824"/>
                    <a:pt x="22544" y="3023"/>
                  </a:cubicBezTo>
                  <a:cubicBezTo>
                    <a:pt x="22516" y="3146"/>
                    <a:pt x="22482" y="3270"/>
                    <a:pt x="22448" y="3395"/>
                  </a:cubicBezTo>
                  <a:cubicBezTo>
                    <a:pt x="22381" y="3627"/>
                    <a:pt x="22516" y="3871"/>
                    <a:pt x="22750" y="3936"/>
                  </a:cubicBezTo>
                  <a:cubicBezTo>
                    <a:pt x="22789" y="3946"/>
                    <a:pt x="22830" y="3954"/>
                    <a:pt x="22869" y="3954"/>
                  </a:cubicBezTo>
                  <a:cubicBezTo>
                    <a:pt x="23059" y="3954"/>
                    <a:pt x="23236" y="3827"/>
                    <a:pt x="23291" y="3634"/>
                  </a:cubicBezTo>
                  <a:cubicBezTo>
                    <a:pt x="23330" y="3499"/>
                    <a:pt x="23366" y="3364"/>
                    <a:pt x="23397" y="3234"/>
                  </a:cubicBezTo>
                  <a:cubicBezTo>
                    <a:pt x="23454" y="2997"/>
                    <a:pt x="23311" y="2761"/>
                    <a:pt x="23075" y="2704"/>
                  </a:cubicBezTo>
                  <a:cubicBezTo>
                    <a:pt x="23040" y="2695"/>
                    <a:pt x="23005" y="2691"/>
                    <a:pt x="22970" y="2691"/>
                  </a:cubicBezTo>
                  <a:close/>
                  <a:moveTo>
                    <a:pt x="22050" y="5250"/>
                  </a:moveTo>
                  <a:cubicBezTo>
                    <a:pt x="21885" y="5250"/>
                    <a:pt x="21727" y="5345"/>
                    <a:pt x="21653" y="5506"/>
                  </a:cubicBezTo>
                  <a:cubicBezTo>
                    <a:pt x="21598" y="5623"/>
                    <a:pt x="21543" y="5743"/>
                    <a:pt x="21486" y="5860"/>
                  </a:cubicBezTo>
                  <a:cubicBezTo>
                    <a:pt x="21382" y="6078"/>
                    <a:pt x="21473" y="6341"/>
                    <a:pt x="21692" y="6445"/>
                  </a:cubicBezTo>
                  <a:cubicBezTo>
                    <a:pt x="21754" y="6474"/>
                    <a:pt x="21816" y="6489"/>
                    <a:pt x="21881" y="6489"/>
                  </a:cubicBezTo>
                  <a:cubicBezTo>
                    <a:pt x="22045" y="6489"/>
                    <a:pt x="22201" y="6398"/>
                    <a:pt x="22277" y="6240"/>
                  </a:cubicBezTo>
                  <a:cubicBezTo>
                    <a:pt x="22336" y="6117"/>
                    <a:pt x="22394" y="5993"/>
                    <a:pt x="22451" y="5870"/>
                  </a:cubicBezTo>
                  <a:cubicBezTo>
                    <a:pt x="22552" y="5652"/>
                    <a:pt x="22453" y="5392"/>
                    <a:pt x="22232" y="5291"/>
                  </a:cubicBezTo>
                  <a:cubicBezTo>
                    <a:pt x="22173" y="5263"/>
                    <a:pt x="22111" y="5250"/>
                    <a:pt x="22050" y="5250"/>
                  </a:cubicBezTo>
                  <a:close/>
                  <a:moveTo>
                    <a:pt x="20750" y="7642"/>
                  </a:moveTo>
                  <a:cubicBezTo>
                    <a:pt x="20607" y="7642"/>
                    <a:pt x="20466" y="7712"/>
                    <a:pt x="20384" y="7841"/>
                  </a:cubicBezTo>
                  <a:cubicBezTo>
                    <a:pt x="20308" y="7958"/>
                    <a:pt x="20236" y="8065"/>
                    <a:pt x="20168" y="8158"/>
                  </a:cubicBezTo>
                  <a:cubicBezTo>
                    <a:pt x="20030" y="8356"/>
                    <a:pt x="20077" y="8629"/>
                    <a:pt x="20275" y="8769"/>
                  </a:cubicBezTo>
                  <a:cubicBezTo>
                    <a:pt x="20350" y="8824"/>
                    <a:pt x="20438" y="8850"/>
                    <a:pt x="20527" y="8850"/>
                  </a:cubicBezTo>
                  <a:cubicBezTo>
                    <a:pt x="20665" y="8850"/>
                    <a:pt x="20800" y="8785"/>
                    <a:pt x="20886" y="8665"/>
                  </a:cubicBezTo>
                  <a:cubicBezTo>
                    <a:pt x="20958" y="8561"/>
                    <a:pt x="21036" y="8444"/>
                    <a:pt x="21120" y="8319"/>
                  </a:cubicBezTo>
                  <a:cubicBezTo>
                    <a:pt x="21250" y="8117"/>
                    <a:pt x="21192" y="7846"/>
                    <a:pt x="20990" y="7714"/>
                  </a:cubicBezTo>
                  <a:cubicBezTo>
                    <a:pt x="20916" y="7665"/>
                    <a:pt x="20832" y="7642"/>
                    <a:pt x="20750" y="7642"/>
                  </a:cubicBezTo>
                  <a:close/>
                  <a:moveTo>
                    <a:pt x="18650" y="9294"/>
                  </a:moveTo>
                  <a:cubicBezTo>
                    <a:pt x="18580" y="9294"/>
                    <a:pt x="18510" y="9310"/>
                    <a:pt x="18444" y="9344"/>
                  </a:cubicBezTo>
                  <a:cubicBezTo>
                    <a:pt x="18330" y="9406"/>
                    <a:pt x="18210" y="9469"/>
                    <a:pt x="18091" y="9534"/>
                  </a:cubicBezTo>
                  <a:cubicBezTo>
                    <a:pt x="17877" y="9648"/>
                    <a:pt x="17797" y="9916"/>
                    <a:pt x="17911" y="10129"/>
                  </a:cubicBezTo>
                  <a:cubicBezTo>
                    <a:pt x="17992" y="10275"/>
                    <a:pt x="18143" y="10358"/>
                    <a:pt x="18299" y="10358"/>
                  </a:cubicBezTo>
                  <a:cubicBezTo>
                    <a:pt x="18369" y="10358"/>
                    <a:pt x="18442" y="10342"/>
                    <a:pt x="18507" y="10306"/>
                  </a:cubicBezTo>
                  <a:cubicBezTo>
                    <a:pt x="18626" y="10241"/>
                    <a:pt x="18741" y="10178"/>
                    <a:pt x="18855" y="10119"/>
                  </a:cubicBezTo>
                  <a:cubicBezTo>
                    <a:pt x="19068" y="10007"/>
                    <a:pt x="19151" y="9742"/>
                    <a:pt x="19037" y="9526"/>
                  </a:cubicBezTo>
                  <a:cubicBezTo>
                    <a:pt x="18959" y="9378"/>
                    <a:pt x="18808" y="9294"/>
                    <a:pt x="18650" y="9294"/>
                  </a:cubicBezTo>
                  <a:close/>
                  <a:moveTo>
                    <a:pt x="16326" y="10707"/>
                  </a:moveTo>
                  <a:cubicBezTo>
                    <a:pt x="16234" y="10707"/>
                    <a:pt x="16142" y="10735"/>
                    <a:pt x="16063" y="10795"/>
                  </a:cubicBezTo>
                  <a:cubicBezTo>
                    <a:pt x="15948" y="10880"/>
                    <a:pt x="15839" y="10969"/>
                    <a:pt x="15735" y="11055"/>
                  </a:cubicBezTo>
                  <a:cubicBezTo>
                    <a:pt x="15548" y="11208"/>
                    <a:pt x="15522" y="11484"/>
                    <a:pt x="15675" y="11671"/>
                  </a:cubicBezTo>
                  <a:cubicBezTo>
                    <a:pt x="15761" y="11777"/>
                    <a:pt x="15888" y="11832"/>
                    <a:pt x="16013" y="11832"/>
                  </a:cubicBezTo>
                  <a:cubicBezTo>
                    <a:pt x="16112" y="11832"/>
                    <a:pt x="16211" y="11798"/>
                    <a:pt x="16294" y="11731"/>
                  </a:cubicBezTo>
                  <a:cubicBezTo>
                    <a:pt x="16388" y="11653"/>
                    <a:pt x="16486" y="11575"/>
                    <a:pt x="16590" y="11497"/>
                  </a:cubicBezTo>
                  <a:cubicBezTo>
                    <a:pt x="16785" y="11351"/>
                    <a:pt x="16822" y="11075"/>
                    <a:pt x="16676" y="10883"/>
                  </a:cubicBezTo>
                  <a:cubicBezTo>
                    <a:pt x="16590" y="10767"/>
                    <a:pt x="16459" y="10707"/>
                    <a:pt x="16326" y="10707"/>
                  </a:cubicBezTo>
                  <a:close/>
                  <a:moveTo>
                    <a:pt x="14268" y="12487"/>
                  </a:moveTo>
                  <a:cubicBezTo>
                    <a:pt x="14173" y="12487"/>
                    <a:pt x="14078" y="12517"/>
                    <a:pt x="13998" y="12581"/>
                  </a:cubicBezTo>
                  <a:cubicBezTo>
                    <a:pt x="13899" y="12659"/>
                    <a:pt x="13795" y="12739"/>
                    <a:pt x="13689" y="12820"/>
                  </a:cubicBezTo>
                  <a:cubicBezTo>
                    <a:pt x="13494" y="12966"/>
                    <a:pt x="13455" y="13241"/>
                    <a:pt x="13603" y="13434"/>
                  </a:cubicBezTo>
                  <a:cubicBezTo>
                    <a:pt x="13689" y="13548"/>
                    <a:pt x="13819" y="13608"/>
                    <a:pt x="13951" y="13608"/>
                  </a:cubicBezTo>
                  <a:cubicBezTo>
                    <a:pt x="14045" y="13608"/>
                    <a:pt x="14136" y="13579"/>
                    <a:pt x="14217" y="13519"/>
                  </a:cubicBezTo>
                  <a:cubicBezTo>
                    <a:pt x="14326" y="13436"/>
                    <a:pt x="14435" y="13353"/>
                    <a:pt x="14539" y="13272"/>
                  </a:cubicBezTo>
                  <a:cubicBezTo>
                    <a:pt x="14729" y="13122"/>
                    <a:pt x="14763" y="12846"/>
                    <a:pt x="14614" y="12656"/>
                  </a:cubicBezTo>
                  <a:cubicBezTo>
                    <a:pt x="14527" y="12545"/>
                    <a:pt x="14398" y="12487"/>
                    <a:pt x="14268" y="12487"/>
                  </a:cubicBezTo>
                  <a:close/>
                  <a:moveTo>
                    <a:pt x="12040" y="14054"/>
                  </a:moveTo>
                  <a:cubicBezTo>
                    <a:pt x="11959" y="14054"/>
                    <a:pt x="11877" y="14076"/>
                    <a:pt x="11804" y="14123"/>
                  </a:cubicBezTo>
                  <a:cubicBezTo>
                    <a:pt x="11695" y="14193"/>
                    <a:pt x="11583" y="14263"/>
                    <a:pt x="11471" y="14333"/>
                  </a:cubicBezTo>
                  <a:cubicBezTo>
                    <a:pt x="11266" y="14461"/>
                    <a:pt x="11203" y="14731"/>
                    <a:pt x="11331" y="14936"/>
                  </a:cubicBezTo>
                  <a:cubicBezTo>
                    <a:pt x="11414" y="15072"/>
                    <a:pt x="11557" y="15144"/>
                    <a:pt x="11705" y="15144"/>
                  </a:cubicBezTo>
                  <a:cubicBezTo>
                    <a:pt x="11783" y="15144"/>
                    <a:pt x="11864" y="15124"/>
                    <a:pt x="11936" y="15077"/>
                  </a:cubicBezTo>
                  <a:cubicBezTo>
                    <a:pt x="12051" y="15007"/>
                    <a:pt x="12165" y="14934"/>
                    <a:pt x="12277" y="14861"/>
                  </a:cubicBezTo>
                  <a:cubicBezTo>
                    <a:pt x="12482" y="14731"/>
                    <a:pt x="12542" y="14461"/>
                    <a:pt x="12410" y="14255"/>
                  </a:cubicBezTo>
                  <a:cubicBezTo>
                    <a:pt x="12326" y="14125"/>
                    <a:pt x="12185" y="14054"/>
                    <a:pt x="12040" y="14054"/>
                  </a:cubicBezTo>
                  <a:close/>
                  <a:moveTo>
                    <a:pt x="9688" y="15425"/>
                  </a:moveTo>
                  <a:cubicBezTo>
                    <a:pt x="9619" y="15425"/>
                    <a:pt x="9550" y="15441"/>
                    <a:pt x="9485" y="15475"/>
                  </a:cubicBezTo>
                  <a:cubicBezTo>
                    <a:pt x="9368" y="15537"/>
                    <a:pt x="9251" y="15597"/>
                    <a:pt x="9136" y="15651"/>
                  </a:cubicBezTo>
                  <a:cubicBezTo>
                    <a:pt x="8921" y="15761"/>
                    <a:pt x="8832" y="16023"/>
                    <a:pt x="8941" y="16242"/>
                  </a:cubicBezTo>
                  <a:cubicBezTo>
                    <a:pt x="9017" y="16395"/>
                    <a:pt x="9173" y="16483"/>
                    <a:pt x="9334" y="16483"/>
                  </a:cubicBezTo>
                  <a:cubicBezTo>
                    <a:pt x="9399" y="16483"/>
                    <a:pt x="9467" y="16468"/>
                    <a:pt x="9529" y="16437"/>
                  </a:cubicBezTo>
                  <a:cubicBezTo>
                    <a:pt x="9649" y="16379"/>
                    <a:pt x="9768" y="16317"/>
                    <a:pt x="9890" y="16252"/>
                  </a:cubicBezTo>
                  <a:cubicBezTo>
                    <a:pt x="10106" y="16140"/>
                    <a:pt x="10189" y="15875"/>
                    <a:pt x="10078" y="15659"/>
                  </a:cubicBezTo>
                  <a:cubicBezTo>
                    <a:pt x="9999" y="15510"/>
                    <a:pt x="9847" y="15425"/>
                    <a:pt x="9688" y="15425"/>
                  </a:cubicBezTo>
                  <a:close/>
                  <a:moveTo>
                    <a:pt x="7196" y="16517"/>
                  </a:moveTo>
                  <a:cubicBezTo>
                    <a:pt x="7139" y="16517"/>
                    <a:pt x="7081" y="16528"/>
                    <a:pt x="7025" y="16551"/>
                  </a:cubicBezTo>
                  <a:cubicBezTo>
                    <a:pt x="6893" y="16608"/>
                    <a:pt x="6763" y="16665"/>
                    <a:pt x="6643" y="16723"/>
                  </a:cubicBezTo>
                  <a:cubicBezTo>
                    <a:pt x="6425" y="16829"/>
                    <a:pt x="6334" y="17089"/>
                    <a:pt x="6440" y="17308"/>
                  </a:cubicBezTo>
                  <a:cubicBezTo>
                    <a:pt x="6516" y="17466"/>
                    <a:pt x="6672" y="17557"/>
                    <a:pt x="6835" y="17557"/>
                  </a:cubicBezTo>
                  <a:cubicBezTo>
                    <a:pt x="6898" y="17557"/>
                    <a:pt x="6963" y="17544"/>
                    <a:pt x="7025" y="17513"/>
                  </a:cubicBezTo>
                  <a:cubicBezTo>
                    <a:pt x="7132" y="17464"/>
                    <a:pt x="7246" y="17412"/>
                    <a:pt x="7368" y="17360"/>
                  </a:cubicBezTo>
                  <a:cubicBezTo>
                    <a:pt x="7592" y="17266"/>
                    <a:pt x="7696" y="17009"/>
                    <a:pt x="7602" y="16785"/>
                  </a:cubicBezTo>
                  <a:cubicBezTo>
                    <a:pt x="7530" y="16617"/>
                    <a:pt x="7367" y="16517"/>
                    <a:pt x="7196" y="16517"/>
                  </a:cubicBezTo>
                  <a:close/>
                  <a:moveTo>
                    <a:pt x="5029" y="18105"/>
                  </a:moveTo>
                  <a:cubicBezTo>
                    <a:pt x="4909" y="18105"/>
                    <a:pt x="4789" y="18154"/>
                    <a:pt x="4703" y="18251"/>
                  </a:cubicBezTo>
                  <a:cubicBezTo>
                    <a:pt x="4641" y="18319"/>
                    <a:pt x="4576" y="18392"/>
                    <a:pt x="4511" y="18467"/>
                  </a:cubicBezTo>
                  <a:lnTo>
                    <a:pt x="4436" y="18548"/>
                  </a:lnTo>
                  <a:cubicBezTo>
                    <a:pt x="4277" y="18730"/>
                    <a:pt x="4293" y="19008"/>
                    <a:pt x="4472" y="19169"/>
                  </a:cubicBezTo>
                  <a:cubicBezTo>
                    <a:pt x="4555" y="19242"/>
                    <a:pt x="4662" y="19278"/>
                    <a:pt x="4763" y="19278"/>
                  </a:cubicBezTo>
                  <a:cubicBezTo>
                    <a:pt x="4885" y="19278"/>
                    <a:pt x="5005" y="19229"/>
                    <a:pt x="5091" y="19133"/>
                  </a:cubicBezTo>
                  <a:lnTo>
                    <a:pt x="5166" y="19050"/>
                  </a:lnTo>
                  <a:cubicBezTo>
                    <a:pt x="5231" y="18977"/>
                    <a:pt x="5294" y="18904"/>
                    <a:pt x="5356" y="18836"/>
                  </a:cubicBezTo>
                  <a:cubicBezTo>
                    <a:pt x="5517" y="18657"/>
                    <a:pt x="5502" y="18379"/>
                    <a:pt x="5322" y="18218"/>
                  </a:cubicBezTo>
                  <a:cubicBezTo>
                    <a:pt x="5239" y="18142"/>
                    <a:pt x="5134" y="18105"/>
                    <a:pt x="5029" y="18105"/>
                  </a:cubicBezTo>
                  <a:close/>
                  <a:moveTo>
                    <a:pt x="3132" y="20051"/>
                  </a:moveTo>
                  <a:cubicBezTo>
                    <a:pt x="3034" y="20051"/>
                    <a:pt x="2936" y="20083"/>
                    <a:pt x="2855" y="20149"/>
                  </a:cubicBezTo>
                  <a:cubicBezTo>
                    <a:pt x="2761" y="20227"/>
                    <a:pt x="2660" y="20305"/>
                    <a:pt x="2556" y="20383"/>
                  </a:cubicBezTo>
                  <a:cubicBezTo>
                    <a:pt x="2363" y="20529"/>
                    <a:pt x="2324" y="20805"/>
                    <a:pt x="2470" y="20997"/>
                  </a:cubicBezTo>
                  <a:cubicBezTo>
                    <a:pt x="2556" y="21114"/>
                    <a:pt x="2688" y="21174"/>
                    <a:pt x="2821" y="21174"/>
                  </a:cubicBezTo>
                  <a:cubicBezTo>
                    <a:pt x="2912" y="21174"/>
                    <a:pt x="3006" y="21145"/>
                    <a:pt x="3084" y="21085"/>
                  </a:cubicBezTo>
                  <a:cubicBezTo>
                    <a:pt x="3198" y="21000"/>
                    <a:pt x="3307" y="20914"/>
                    <a:pt x="3411" y="20828"/>
                  </a:cubicBezTo>
                  <a:cubicBezTo>
                    <a:pt x="3598" y="20675"/>
                    <a:pt x="3627" y="20399"/>
                    <a:pt x="3474" y="20212"/>
                  </a:cubicBezTo>
                  <a:cubicBezTo>
                    <a:pt x="3387" y="20106"/>
                    <a:pt x="3260" y="20051"/>
                    <a:pt x="3132" y="20051"/>
                  </a:cubicBezTo>
                  <a:close/>
                  <a:moveTo>
                    <a:pt x="853" y="21529"/>
                  </a:moveTo>
                  <a:cubicBezTo>
                    <a:pt x="783" y="21529"/>
                    <a:pt x="711" y="21546"/>
                    <a:pt x="645" y="21582"/>
                  </a:cubicBezTo>
                  <a:cubicBezTo>
                    <a:pt x="533" y="21642"/>
                    <a:pt x="416" y="21702"/>
                    <a:pt x="299" y="21761"/>
                  </a:cubicBezTo>
                  <a:cubicBezTo>
                    <a:pt x="83" y="21873"/>
                    <a:pt x="0" y="22136"/>
                    <a:pt x="109" y="22352"/>
                  </a:cubicBezTo>
                  <a:cubicBezTo>
                    <a:pt x="187" y="22505"/>
                    <a:pt x="341" y="22591"/>
                    <a:pt x="499" y="22591"/>
                  </a:cubicBezTo>
                  <a:cubicBezTo>
                    <a:pt x="567" y="22591"/>
                    <a:pt x="634" y="22575"/>
                    <a:pt x="699" y="22544"/>
                  </a:cubicBezTo>
                  <a:cubicBezTo>
                    <a:pt x="822" y="22482"/>
                    <a:pt x="941" y="22417"/>
                    <a:pt x="1058" y="22354"/>
                  </a:cubicBezTo>
                  <a:cubicBezTo>
                    <a:pt x="1274" y="22240"/>
                    <a:pt x="1355" y="21975"/>
                    <a:pt x="1240" y="21761"/>
                  </a:cubicBezTo>
                  <a:cubicBezTo>
                    <a:pt x="1161" y="21613"/>
                    <a:pt x="1010" y="21529"/>
                    <a:pt x="853" y="2152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60">
              <a:extLst>
                <a:ext uri="{FF2B5EF4-FFF2-40B4-BE49-F238E27FC236}">
                  <a16:creationId xmlns:a16="http://schemas.microsoft.com/office/drawing/2014/main" id="{3A6C095E-17E5-46CE-9C89-C9227CAE55AC}"/>
                </a:ext>
              </a:extLst>
            </p:cNvPr>
            <p:cNvSpPr/>
            <p:nvPr/>
          </p:nvSpPr>
          <p:spPr>
            <a:xfrm>
              <a:off x="2212775" y="1154725"/>
              <a:ext cx="25000" cy="29700"/>
            </a:xfrm>
            <a:custGeom>
              <a:avLst/>
              <a:gdLst/>
              <a:ahLst/>
              <a:cxnLst/>
              <a:rect l="l" t="t" r="r" b="b"/>
              <a:pathLst>
                <a:path w="1000" h="1188" extrusionOk="0">
                  <a:moveTo>
                    <a:pt x="510" y="0"/>
                  </a:moveTo>
                  <a:cubicBezTo>
                    <a:pt x="288" y="0"/>
                    <a:pt x="96" y="170"/>
                    <a:pt x="74" y="398"/>
                  </a:cubicBezTo>
                  <a:cubicBezTo>
                    <a:pt x="71" y="424"/>
                    <a:pt x="69" y="447"/>
                    <a:pt x="69" y="468"/>
                  </a:cubicBezTo>
                  <a:cubicBezTo>
                    <a:pt x="19" y="561"/>
                    <a:pt x="1" y="671"/>
                    <a:pt x="22" y="777"/>
                  </a:cubicBezTo>
                  <a:cubicBezTo>
                    <a:pt x="40" y="873"/>
                    <a:pt x="121" y="1107"/>
                    <a:pt x="461" y="1180"/>
                  </a:cubicBezTo>
                  <a:cubicBezTo>
                    <a:pt x="490" y="1185"/>
                    <a:pt x="521" y="1188"/>
                    <a:pt x="550" y="1188"/>
                  </a:cubicBezTo>
                  <a:cubicBezTo>
                    <a:pt x="752" y="1188"/>
                    <a:pt x="937" y="1045"/>
                    <a:pt x="979" y="840"/>
                  </a:cubicBezTo>
                  <a:cubicBezTo>
                    <a:pt x="999" y="738"/>
                    <a:pt x="984" y="637"/>
                    <a:pt x="940" y="551"/>
                  </a:cubicBezTo>
                  <a:cubicBezTo>
                    <a:pt x="942" y="530"/>
                    <a:pt x="945" y="507"/>
                    <a:pt x="947" y="481"/>
                  </a:cubicBezTo>
                  <a:cubicBezTo>
                    <a:pt x="971" y="239"/>
                    <a:pt x="794" y="26"/>
                    <a:pt x="552" y="2"/>
                  </a:cubicBezTo>
                  <a:cubicBezTo>
                    <a:pt x="538" y="1"/>
                    <a:pt x="524" y="0"/>
                    <a:pt x="51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60">
              <a:extLst>
                <a:ext uri="{FF2B5EF4-FFF2-40B4-BE49-F238E27FC236}">
                  <a16:creationId xmlns:a16="http://schemas.microsoft.com/office/drawing/2014/main" id="{C635DBCE-C8E2-4FE9-B6C3-3915E749D2C5}"/>
                </a:ext>
              </a:extLst>
            </p:cNvPr>
            <p:cNvSpPr/>
            <p:nvPr/>
          </p:nvSpPr>
          <p:spPr>
            <a:xfrm>
              <a:off x="2215200" y="1090525"/>
              <a:ext cx="23750" cy="31325"/>
            </a:xfrm>
            <a:custGeom>
              <a:avLst/>
              <a:gdLst/>
              <a:ahLst/>
              <a:cxnLst/>
              <a:rect l="l" t="t" r="r" b="b"/>
              <a:pathLst>
                <a:path w="950" h="1253" extrusionOk="0">
                  <a:moveTo>
                    <a:pt x="468" y="1"/>
                  </a:moveTo>
                  <a:cubicBezTo>
                    <a:pt x="449" y="1"/>
                    <a:pt x="430" y="2"/>
                    <a:pt x="411" y="4"/>
                  </a:cubicBezTo>
                  <a:cubicBezTo>
                    <a:pt x="169" y="35"/>
                    <a:pt x="0" y="256"/>
                    <a:pt x="31" y="496"/>
                  </a:cubicBezTo>
                  <a:cubicBezTo>
                    <a:pt x="44" y="594"/>
                    <a:pt x="55" y="709"/>
                    <a:pt x="60" y="836"/>
                  </a:cubicBezTo>
                  <a:cubicBezTo>
                    <a:pt x="73" y="1070"/>
                    <a:pt x="265" y="1252"/>
                    <a:pt x="499" y="1252"/>
                  </a:cubicBezTo>
                  <a:lnTo>
                    <a:pt x="520" y="1252"/>
                  </a:lnTo>
                  <a:cubicBezTo>
                    <a:pt x="762" y="1242"/>
                    <a:pt x="949" y="1034"/>
                    <a:pt x="936" y="792"/>
                  </a:cubicBezTo>
                  <a:cubicBezTo>
                    <a:pt x="931" y="641"/>
                    <a:pt x="918" y="503"/>
                    <a:pt x="902" y="384"/>
                  </a:cubicBezTo>
                  <a:cubicBezTo>
                    <a:pt x="874" y="161"/>
                    <a:pt x="684" y="1"/>
                    <a:pt x="468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5;p60">
              <a:extLst>
                <a:ext uri="{FF2B5EF4-FFF2-40B4-BE49-F238E27FC236}">
                  <a16:creationId xmlns:a16="http://schemas.microsoft.com/office/drawing/2014/main" id="{2E1FD29C-5EFF-410D-863C-4A311EA20AE6}"/>
                </a:ext>
              </a:extLst>
            </p:cNvPr>
            <p:cNvSpPr/>
            <p:nvPr/>
          </p:nvSpPr>
          <p:spPr>
            <a:xfrm>
              <a:off x="2172750" y="1071225"/>
              <a:ext cx="30575" cy="25850"/>
            </a:xfrm>
            <a:custGeom>
              <a:avLst/>
              <a:gdLst/>
              <a:ahLst/>
              <a:cxnLst/>
              <a:rect l="l" t="t" r="r" b="b"/>
              <a:pathLst>
                <a:path w="1223" h="1034" extrusionOk="0">
                  <a:moveTo>
                    <a:pt x="494" y="1"/>
                  </a:moveTo>
                  <a:cubicBezTo>
                    <a:pt x="401" y="1"/>
                    <a:pt x="307" y="31"/>
                    <a:pt x="229" y="92"/>
                  </a:cubicBezTo>
                  <a:cubicBezTo>
                    <a:pt x="37" y="241"/>
                    <a:pt x="0" y="516"/>
                    <a:pt x="149" y="709"/>
                  </a:cubicBezTo>
                  <a:cubicBezTo>
                    <a:pt x="185" y="755"/>
                    <a:pt x="224" y="805"/>
                    <a:pt x="260" y="854"/>
                  </a:cubicBezTo>
                  <a:cubicBezTo>
                    <a:pt x="344" y="969"/>
                    <a:pt x="474" y="1034"/>
                    <a:pt x="614" y="1034"/>
                  </a:cubicBezTo>
                  <a:lnTo>
                    <a:pt x="624" y="1034"/>
                  </a:lnTo>
                  <a:cubicBezTo>
                    <a:pt x="767" y="1031"/>
                    <a:pt x="900" y="958"/>
                    <a:pt x="981" y="836"/>
                  </a:cubicBezTo>
                  <a:cubicBezTo>
                    <a:pt x="1007" y="797"/>
                    <a:pt x="1035" y="761"/>
                    <a:pt x="1066" y="722"/>
                  </a:cubicBezTo>
                  <a:cubicBezTo>
                    <a:pt x="1222" y="534"/>
                    <a:pt x="1196" y="259"/>
                    <a:pt x="1012" y="103"/>
                  </a:cubicBezTo>
                  <a:cubicBezTo>
                    <a:pt x="930" y="34"/>
                    <a:pt x="830" y="1"/>
                    <a:pt x="730" y="1"/>
                  </a:cubicBezTo>
                  <a:cubicBezTo>
                    <a:pt x="690" y="1"/>
                    <a:pt x="650" y="7"/>
                    <a:pt x="611" y="17"/>
                  </a:cubicBezTo>
                  <a:cubicBezTo>
                    <a:pt x="573" y="6"/>
                    <a:pt x="533" y="1"/>
                    <a:pt x="494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;p60">
              <a:extLst>
                <a:ext uri="{FF2B5EF4-FFF2-40B4-BE49-F238E27FC236}">
                  <a16:creationId xmlns:a16="http://schemas.microsoft.com/office/drawing/2014/main" id="{93245946-4A5D-45DA-B515-CE35ABD9D7D4}"/>
                </a:ext>
              </a:extLst>
            </p:cNvPr>
            <p:cNvSpPr/>
            <p:nvPr/>
          </p:nvSpPr>
          <p:spPr>
            <a:xfrm>
              <a:off x="1831500" y="996550"/>
              <a:ext cx="327025" cy="394775"/>
            </a:xfrm>
            <a:custGeom>
              <a:avLst/>
              <a:gdLst/>
              <a:ahLst/>
              <a:cxnLst/>
              <a:rect l="l" t="t" r="r" b="b"/>
              <a:pathLst>
                <a:path w="13081" h="15791" extrusionOk="0">
                  <a:moveTo>
                    <a:pt x="7770" y="1"/>
                  </a:moveTo>
                  <a:cubicBezTo>
                    <a:pt x="7764" y="1"/>
                    <a:pt x="7758" y="1"/>
                    <a:pt x="7751" y="1"/>
                  </a:cubicBezTo>
                  <a:cubicBezTo>
                    <a:pt x="7621" y="6"/>
                    <a:pt x="7488" y="14"/>
                    <a:pt x="7356" y="27"/>
                  </a:cubicBezTo>
                  <a:cubicBezTo>
                    <a:pt x="7114" y="50"/>
                    <a:pt x="6937" y="264"/>
                    <a:pt x="6961" y="505"/>
                  </a:cubicBezTo>
                  <a:cubicBezTo>
                    <a:pt x="6981" y="732"/>
                    <a:pt x="7171" y="903"/>
                    <a:pt x="7395" y="903"/>
                  </a:cubicBezTo>
                  <a:cubicBezTo>
                    <a:pt x="7410" y="903"/>
                    <a:pt x="7423" y="903"/>
                    <a:pt x="7436" y="901"/>
                  </a:cubicBezTo>
                  <a:cubicBezTo>
                    <a:pt x="7553" y="890"/>
                    <a:pt x="7673" y="882"/>
                    <a:pt x="7790" y="877"/>
                  </a:cubicBezTo>
                  <a:cubicBezTo>
                    <a:pt x="8032" y="867"/>
                    <a:pt x="8219" y="664"/>
                    <a:pt x="8209" y="420"/>
                  </a:cubicBezTo>
                  <a:cubicBezTo>
                    <a:pt x="8199" y="184"/>
                    <a:pt x="8006" y="1"/>
                    <a:pt x="7770" y="1"/>
                  </a:cubicBezTo>
                  <a:close/>
                  <a:moveTo>
                    <a:pt x="9939" y="224"/>
                  </a:moveTo>
                  <a:cubicBezTo>
                    <a:pt x="9743" y="224"/>
                    <a:pt x="9564" y="357"/>
                    <a:pt x="9514" y="555"/>
                  </a:cubicBezTo>
                  <a:cubicBezTo>
                    <a:pt x="9457" y="791"/>
                    <a:pt x="9600" y="1028"/>
                    <a:pt x="9834" y="1088"/>
                  </a:cubicBezTo>
                  <a:cubicBezTo>
                    <a:pt x="9948" y="1116"/>
                    <a:pt x="10062" y="1148"/>
                    <a:pt x="10174" y="1181"/>
                  </a:cubicBezTo>
                  <a:cubicBezTo>
                    <a:pt x="10216" y="1194"/>
                    <a:pt x="10260" y="1202"/>
                    <a:pt x="10302" y="1202"/>
                  </a:cubicBezTo>
                  <a:cubicBezTo>
                    <a:pt x="10489" y="1202"/>
                    <a:pt x="10663" y="1080"/>
                    <a:pt x="10720" y="890"/>
                  </a:cubicBezTo>
                  <a:cubicBezTo>
                    <a:pt x="10793" y="659"/>
                    <a:pt x="10660" y="414"/>
                    <a:pt x="10429" y="344"/>
                  </a:cubicBezTo>
                  <a:cubicBezTo>
                    <a:pt x="10304" y="305"/>
                    <a:pt x="10174" y="269"/>
                    <a:pt x="10047" y="238"/>
                  </a:cubicBezTo>
                  <a:cubicBezTo>
                    <a:pt x="10011" y="228"/>
                    <a:pt x="9975" y="224"/>
                    <a:pt x="9939" y="224"/>
                  </a:cubicBezTo>
                  <a:close/>
                  <a:moveTo>
                    <a:pt x="5338" y="670"/>
                  </a:moveTo>
                  <a:cubicBezTo>
                    <a:pt x="5251" y="670"/>
                    <a:pt x="5163" y="696"/>
                    <a:pt x="5086" y="750"/>
                  </a:cubicBezTo>
                  <a:cubicBezTo>
                    <a:pt x="4985" y="820"/>
                    <a:pt x="4878" y="895"/>
                    <a:pt x="4769" y="979"/>
                  </a:cubicBezTo>
                  <a:cubicBezTo>
                    <a:pt x="4576" y="1124"/>
                    <a:pt x="4537" y="1400"/>
                    <a:pt x="4683" y="1592"/>
                  </a:cubicBezTo>
                  <a:cubicBezTo>
                    <a:pt x="4769" y="1707"/>
                    <a:pt x="4899" y="1769"/>
                    <a:pt x="5034" y="1769"/>
                  </a:cubicBezTo>
                  <a:cubicBezTo>
                    <a:pt x="5125" y="1769"/>
                    <a:pt x="5219" y="1740"/>
                    <a:pt x="5297" y="1681"/>
                  </a:cubicBezTo>
                  <a:cubicBezTo>
                    <a:pt x="5398" y="1605"/>
                    <a:pt x="5497" y="1532"/>
                    <a:pt x="5588" y="1470"/>
                  </a:cubicBezTo>
                  <a:cubicBezTo>
                    <a:pt x="5788" y="1330"/>
                    <a:pt x="5837" y="1057"/>
                    <a:pt x="5697" y="859"/>
                  </a:cubicBezTo>
                  <a:cubicBezTo>
                    <a:pt x="5612" y="736"/>
                    <a:pt x="5476" y="670"/>
                    <a:pt x="5338" y="670"/>
                  </a:cubicBezTo>
                  <a:close/>
                  <a:moveTo>
                    <a:pt x="12275" y="1252"/>
                  </a:moveTo>
                  <a:cubicBezTo>
                    <a:pt x="12132" y="1252"/>
                    <a:pt x="11992" y="1321"/>
                    <a:pt x="11908" y="1449"/>
                  </a:cubicBezTo>
                  <a:cubicBezTo>
                    <a:pt x="11776" y="1652"/>
                    <a:pt x="11830" y="1925"/>
                    <a:pt x="12033" y="2058"/>
                  </a:cubicBezTo>
                  <a:cubicBezTo>
                    <a:pt x="12132" y="2123"/>
                    <a:pt x="12231" y="2190"/>
                    <a:pt x="12324" y="2260"/>
                  </a:cubicBezTo>
                  <a:cubicBezTo>
                    <a:pt x="12402" y="2315"/>
                    <a:pt x="12493" y="2344"/>
                    <a:pt x="12584" y="2344"/>
                  </a:cubicBezTo>
                  <a:cubicBezTo>
                    <a:pt x="12720" y="2344"/>
                    <a:pt x="12852" y="2281"/>
                    <a:pt x="12938" y="2164"/>
                  </a:cubicBezTo>
                  <a:cubicBezTo>
                    <a:pt x="13081" y="1969"/>
                    <a:pt x="13037" y="1694"/>
                    <a:pt x="12842" y="1551"/>
                  </a:cubicBezTo>
                  <a:cubicBezTo>
                    <a:pt x="12735" y="1473"/>
                    <a:pt x="12626" y="1397"/>
                    <a:pt x="12517" y="1324"/>
                  </a:cubicBezTo>
                  <a:cubicBezTo>
                    <a:pt x="12442" y="1276"/>
                    <a:pt x="12358" y="1252"/>
                    <a:pt x="12275" y="1252"/>
                  </a:cubicBezTo>
                  <a:close/>
                  <a:moveTo>
                    <a:pt x="3379" y="2328"/>
                  </a:moveTo>
                  <a:cubicBezTo>
                    <a:pt x="3268" y="2328"/>
                    <a:pt x="3156" y="2370"/>
                    <a:pt x="3071" y="2455"/>
                  </a:cubicBezTo>
                  <a:cubicBezTo>
                    <a:pt x="2980" y="2546"/>
                    <a:pt x="2889" y="2637"/>
                    <a:pt x="2801" y="2728"/>
                  </a:cubicBezTo>
                  <a:cubicBezTo>
                    <a:pt x="2632" y="2903"/>
                    <a:pt x="2634" y="3181"/>
                    <a:pt x="2809" y="3350"/>
                  </a:cubicBezTo>
                  <a:cubicBezTo>
                    <a:pt x="2894" y="3433"/>
                    <a:pt x="3006" y="3472"/>
                    <a:pt x="3115" y="3472"/>
                  </a:cubicBezTo>
                  <a:cubicBezTo>
                    <a:pt x="3230" y="3472"/>
                    <a:pt x="3344" y="3428"/>
                    <a:pt x="3430" y="3339"/>
                  </a:cubicBezTo>
                  <a:cubicBezTo>
                    <a:pt x="3513" y="3254"/>
                    <a:pt x="3602" y="3165"/>
                    <a:pt x="3687" y="3079"/>
                  </a:cubicBezTo>
                  <a:cubicBezTo>
                    <a:pt x="3859" y="2908"/>
                    <a:pt x="3862" y="2630"/>
                    <a:pt x="3690" y="2458"/>
                  </a:cubicBezTo>
                  <a:cubicBezTo>
                    <a:pt x="3605" y="2372"/>
                    <a:pt x="3492" y="2328"/>
                    <a:pt x="3379" y="2328"/>
                  </a:cubicBezTo>
                  <a:close/>
                  <a:moveTo>
                    <a:pt x="1709" y="4275"/>
                  </a:moveTo>
                  <a:cubicBezTo>
                    <a:pt x="1571" y="4275"/>
                    <a:pt x="1436" y="4340"/>
                    <a:pt x="1350" y="4463"/>
                  </a:cubicBezTo>
                  <a:cubicBezTo>
                    <a:pt x="1275" y="4569"/>
                    <a:pt x="1202" y="4678"/>
                    <a:pt x="1132" y="4785"/>
                  </a:cubicBezTo>
                  <a:cubicBezTo>
                    <a:pt x="999" y="4988"/>
                    <a:pt x="1056" y="5261"/>
                    <a:pt x="1259" y="5391"/>
                  </a:cubicBezTo>
                  <a:cubicBezTo>
                    <a:pt x="1334" y="5440"/>
                    <a:pt x="1418" y="5464"/>
                    <a:pt x="1498" y="5464"/>
                  </a:cubicBezTo>
                  <a:cubicBezTo>
                    <a:pt x="1641" y="5464"/>
                    <a:pt x="1782" y="5393"/>
                    <a:pt x="1867" y="5263"/>
                  </a:cubicBezTo>
                  <a:cubicBezTo>
                    <a:pt x="1930" y="5167"/>
                    <a:pt x="1997" y="5066"/>
                    <a:pt x="2068" y="4967"/>
                  </a:cubicBezTo>
                  <a:cubicBezTo>
                    <a:pt x="2208" y="4769"/>
                    <a:pt x="2161" y="4494"/>
                    <a:pt x="1964" y="4356"/>
                  </a:cubicBezTo>
                  <a:cubicBezTo>
                    <a:pt x="1886" y="4301"/>
                    <a:pt x="1797" y="4275"/>
                    <a:pt x="1709" y="4275"/>
                  </a:cubicBezTo>
                  <a:close/>
                  <a:moveTo>
                    <a:pt x="563" y="6558"/>
                  </a:moveTo>
                  <a:cubicBezTo>
                    <a:pt x="371" y="6558"/>
                    <a:pt x="195" y="6684"/>
                    <a:pt x="141" y="6878"/>
                  </a:cubicBezTo>
                  <a:cubicBezTo>
                    <a:pt x="105" y="7011"/>
                    <a:pt x="73" y="7146"/>
                    <a:pt x="47" y="7276"/>
                  </a:cubicBezTo>
                  <a:cubicBezTo>
                    <a:pt x="1" y="7515"/>
                    <a:pt x="157" y="7744"/>
                    <a:pt x="393" y="7791"/>
                  </a:cubicBezTo>
                  <a:cubicBezTo>
                    <a:pt x="422" y="7796"/>
                    <a:pt x="450" y="7798"/>
                    <a:pt x="479" y="7798"/>
                  </a:cubicBezTo>
                  <a:cubicBezTo>
                    <a:pt x="684" y="7798"/>
                    <a:pt x="869" y="7653"/>
                    <a:pt x="908" y="7445"/>
                  </a:cubicBezTo>
                  <a:cubicBezTo>
                    <a:pt x="929" y="7336"/>
                    <a:pt x="955" y="7224"/>
                    <a:pt x="986" y="7112"/>
                  </a:cubicBezTo>
                  <a:cubicBezTo>
                    <a:pt x="1051" y="6881"/>
                    <a:pt x="916" y="6639"/>
                    <a:pt x="682" y="6574"/>
                  </a:cubicBezTo>
                  <a:cubicBezTo>
                    <a:pt x="642" y="6563"/>
                    <a:pt x="602" y="6558"/>
                    <a:pt x="563" y="6558"/>
                  </a:cubicBezTo>
                  <a:close/>
                  <a:moveTo>
                    <a:pt x="537" y="9096"/>
                  </a:moveTo>
                  <a:cubicBezTo>
                    <a:pt x="510" y="9096"/>
                    <a:pt x="483" y="9099"/>
                    <a:pt x="456" y="9104"/>
                  </a:cubicBezTo>
                  <a:cubicBezTo>
                    <a:pt x="219" y="9148"/>
                    <a:pt x="63" y="9379"/>
                    <a:pt x="107" y="9616"/>
                  </a:cubicBezTo>
                  <a:cubicBezTo>
                    <a:pt x="131" y="9746"/>
                    <a:pt x="159" y="9876"/>
                    <a:pt x="190" y="10003"/>
                  </a:cubicBezTo>
                  <a:cubicBezTo>
                    <a:pt x="240" y="10206"/>
                    <a:pt x="419" y="10341"/>
                    <a:pt x="617" y="10341"/>
                  </a:cubicBezTo>
                  <a:cubicBezTo>
                    <a:pt x="651" y="10341"/>
                    <a:pt x="684" y="10336"/>
                    <a:pt x="718" y="10328"/>
                  </a:cubicBezTo>
                  <a:cubicBezTo>
                    <a:pt x="955" y="10271"/>
                    <a:pt x="1100" y="10034"/>
                    <a:pt x="1043" y="9800"/>
                  </a:cubicBezTo>
                  <a:cubicBezTo>
                    <a:pt x="1017" y="9686"/>
                    <a:pt x="991" y="9569"/>
                    <a:pt x="970" y="9455"/>
                  </a:cubicBezTo>
                  <a:cubicBezTo>
                    <a:pt x="929" y="9243"/>
                    <a:pt x="745" y="9096"/>
                    <a:pt x="537" y="9096"/>
                  </a:cubicBezTo>
                  <a:close/>
                  <a:moveTo>
                    <a:pt x="1427" y="11488"/>
                  </a:moveTo>
                  <a:cubicBezTo>
                    <a:pt x="1352" y="11488"/>
                    <a:pt x="1276" y="11507"/>
                    <a:pt x="1207" y="11548"/>
                  </a:cubicBezTo>
                  <a:cubicBezTo>
                    <a:pt x="996" y="11667"/>
                    <a:pt x="924" y="11935"/>
                    <a:pt x="1046" y="12146"/>
                  </a:cubicBezTo>
                  <a:cubicBezTo>
                    <a:pt x="1111" y="12260"/>
                    <a:pt x="1181" y="12374"/>
                    <a:pt x="1254" y="12486"/>
                  </a:cubicBezTo>
                  <a:cubicBezTo>
                    <a:pt x="1337" y="12616"/>
                    <a:pt x="1477" y="12686"/>
                    <a:pt x="1623" y="12686"/>
                  </a:cubicBezTo>
                  <a:cubicBezTo>
                    <a:pt x="1704" y="12686"/>
                    <a:pt x="1787" y="12663"/>
                    <a:pt x="1860" y="12616"/>
                  </a:cubicBezTo>
                  <a:cubicBezTo>
                    <a:pt x="2062" y="12484"/>
                    <a:pt x="2122" y="12213"/>
                    <a:pt x="1990" y="12010"/>
                  </a:cubicBezTo>
                  <a:cubicBezTo>
                    <a:pt x="1927" y="11912"/>
                    <a:pt x="1865" y="11810"/>
                    <a:pt x="1805" y="11706"/>
                  </a:cubicBezTo>
                  <a:cubicBezTo>
                    <a:pt x="1725" y="11567"/>
                    <a:pt x="1578" y="11488"/>
                    <a:pt x="1427" y="11488"/>
                  </a:cubicBezTo>
                  <a:close/>
                  <a:moveTo>
                    <a:pt x="3052" y="13456"/>
                  </a:moveTo>
                  <a:cubicBezTo>
                    <a:pt x="2929" y="13456"/>
                    <a:pt x="2807" y="13507"/>
                    <a:pt x="2720" y="13607"/>
                  </a:cubicBezTo>
                  <a:cubicBezTo>
                    <a:pt x="2562" y="13789"/>
                    <a:pt x="2580" y="14067"/>
                    <a:pt x="2764" y="14226"/>
                  </a:cubicBezTo>
                  <a:cubicBezTo>
                    <a:pt x="2863" y="14311"/>
                    <a:pt x="2967" y="14397"/>
                    <a:pt x="3069" y="14478"/>
                  </a:cubicBezTo>
                  <a:cubicBezTo>
                    <a:pt x="3149" y="14540"/>
                    <a:pt x="3245" y="14571"/>
                    <a:pt x="3339" y="14571"/>
                  </a:cubicBezTo>
                  <a:cubicBezTo>
                    <a:pt x="3472" y="14571"/>
                    <a:pt x="3599" y="14514"/>
                    <a:pt x="3685" y="14405"/>
                  </a:cubicBezTo>
                  <a:cubicBezTo>
                    <a:pt x="3836" y="14213"/>
                    <a:pt x="3802" y="13937"/>
                    <a:pt x="3612" y="13789"/>
                  </a:cubicBezTo>
                  <a:cubicBezTo>
                    <a:pt x="3518" y="13716"/>
                    <a:pt x="3427" y="13641"/>
                    <a:pt x="3339" y="13563"/>
                  </a:cubicBezTo>
                  <a:cubicBezTo>
                    <a:pt x="3255" y="13491"/>
                    <a:pt x="3153" y="13456"/>
                    <a:pt x="3052" y="13456"/>
                  </a:cubicBezTo>
                  <a:close/>
                  <a:moveTo>
                    <a:pt x="5228" y="14784"/>
                  </a:moveTo>
                  <a:cubicBezTo>
                    <a:pt x="5054" y="14784"/>
                    <a:pt x="4890" y="14888"/>
                    <a:pt x="4821" y="15060"/>
                  </a:cubicBezTo>
                  <a:cubicBezTo>
                    <a:pt x="4732" y="15284"/>
                    <a:pt x="4842" y="15539"/>
                    <a:pt x="5068" y="15630"/>
                  </a:cubicBezTo>
                  <a:cubicBezTo>
                    <a:pt x="5187" y="15679"/>
                    <a:pt x="5312" y="15726"/>
                    <a:pt x="5437" y="15767"/>
                  </a:cubicBezTo>
                  <a:cubicBezTo>
                    <a:pt x="5486" y="15783"/>
                    <a:pt x="5533" y="15791"/>
                    <a:pt x="5580" y="15791"/>
                  </a:cubicBezTo>
                  <a:cubicBezTo>
                    <a:pt x="5762" y="15791"/>
                    <a:pt x="5934" y="15676"/>
                    <a:pt x="5996" y="15494"/>
                  </a:cubicBezTo>
                  <a:cubicBezTo>
                    <a:pt x="6074" y="15266"/>
                    <a:pt x="5952" y="15016"/>
                    <a:pt x="5723" y="14938"/>
                  </a:cubicBezTo>
                  <a:cubicBezTo>
                    <a:pt x="5611" y="14899"/>
                    <a:pt x="5499" y="14857"/>
                    <a:pt x="5393" y="14816"/>
                  </a:cubicBezTo>
                  <a:cubicBezTo>
                    <a:pt x="5339" y="14794"/>
                    <a:pt x="5283" y="14784"/>
                    <a:pt x="5228" y="14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7;p60">
              <a:extLst>
                <a:ext uri="{FF2B5EF4-FFF2-40B4-BE49-F238E27FC236}">
                  <a16:creationId xmlns:a16="http://schemas.microsoft.com/office/drawing/2014/main" id="{2EF1118D-827C-4CBE-A031-248D781DBDA1}"/>
                </a:ext>
              </a:extLst>
            </p:cNvPr>
            <p:cNvSpPr/>
            <p:nvPr/>
          </p:nvSpPr>
          <p:spPr>
            <a:xfrm>
              <a:off x="2013425" y="1379525"/>
              <a:ext cx="27725" cy="24225"/>
            </a:xfrm>
            <a:custGeom>
              <a:avLst/>
              <a:gdLst/>
              <a:ahLst/>
              <a:cxnLst/>
              <a:rect l="l" t="t" r="r" b="b"/>
              <a:pathLst>
                <a:path w="1109" h="969" extrusionOk="0">
                  <a:moveTo>
                    <a:pt x="442" y="1"/>
                  </a:moveTo>
                  <a:cubicBezTo>
                    <a:pt x="208" y="1"/>
                    <a:pt x="14" y="184"/>
                    <a:pt x="3" y="420"/>
                  </a:cubicBezTo>
                  <a:cubicBezTo>
                    <a:pt x="1" y="472"/>
                    <a:pt x="9" y="524"/>
                    <a:pt x="24" y="571"/>
                  </a:cubicBezTo>
                  <a:cubicBezTo>
                    <a:pt x="27" y="617"/>
                    <a:pt x="40" y="662"/>
                    <a:pt x="58" y="706"/>
                  </a:cubicBezTo>
                  <a:cubicBezTo>
                    <a:pt x="131" y="870"/>
                    <a:pt x="292" y="968"/>
                    <a:pt x="461" y="968"/>
                  </a:cubicBezTo>
                  <a:cubicBezTo>
                    <a:pt x="518" y="968"/>
                    <a:pt x="581" y="955"/>
                    <a:pt x="638" y="929"/>
                  </a:cubicBezTo>
                  <a:cubicBezTo>
                    <a:pt x="698" y="903"/>
                    <a:pt x="763" y="872"/>
                    <a:pt x="828" y="841"/>
                  </a:cubicBezTo>
                  <a:cubicBezTo>
                    <a:pt x="1010" y="755"/>
                    <a:pt x="1108" y="552"/>
                    <a:pt x="1064" y="355"/>
                  </a:cubicBezTo>
                  <a:cubicBezTo>
                    <a:pt x="1023" y="155"/>
                    <a:pt x="848" y="12"/>
                    <a:pt x="646" y="9"/>
                  </a:cubicBezTo>
                  <a:cubicBezTo>
                    <a:pt x="586" y="6"/>
                    <a:pt x="523" y="4"/>
                    <a:pt x="461" y="1"/>
                  </a:cubicBezTo>
                  <a:cubicBezTo>
                    <a:pt x="455" y="1"/>
                    <a:pt x="448" y="1"/>
                    <a:pt x="44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8;p60">
              <a:extLst>
                <a:ext uri="{FF2B5EF4-FFF2-40B4-BE49-F238E27FC236}">
                  <a16:creationId xmlns:a16="http://schemas.microsoft.com/office/drawing/2014/main" id="{08B91177-DC84-49DC-B41C-0B09421DEA31}"/>
                </a:ext>
              </a:extLst>
            </p:cNvPr>
            <p:cNvSpPr/>
            <p:nvPr/>
          </p:nvSpPr>
          <p:spPr>
            <a:xfrm>
              <a:off x="1370775" y="1390750"/>
              <a:ext cx="611150" cy="292350"/>
            </a:xfrm>
            <a:custGeom>
              <a:avLst/>
              <a:gdLst/>
              <a:ahLst/>
              <a:cxnLst/>
              <a:rect l="l" t="t" r="r" b="b"/>
              <a:pathLst>
                <a:path w="24446" h="11694" extrusionOk="0">
                  <a:moveTo>
                    <a:pt x="23978" y="1"/>
                  </a:moveTo>
                  <a:cubicBezTo>
                    <a:pt x="23959" y="1"/>
                    <a:pt x="23940" y="2"/>
                    <a:pt x="23921" y="5"/>
                  </a:cubicBezTo>
                  <a:cubicBezTo>
                    <a:pt x="23796" y="20"/>
                    <a:pt x="23666" y="38"/>
                    <a:pt x="23536" y="59"/>
                  </a:cubicBezTo>
                  <a:cubicBezTo>
                    <a:pt x="23294" y="93"/>
                    <a:pt x="23130" y="317"/>
                    <a:pt x="23164" y="556"/>
                  </a:cubicBezTo>
                  <a:cubicBezTo>
                    <a:pt x="23198" y="774"/>
                    <a:pt x="23385" y="930"/>
                    <a:pt x="23598" y="930"/>
                  </a:cubicBezTo>
                  <a:cubicBezTo>
                    <a:pt x="23619" y="930"/>
                    <a:pt x="23640" y="930"/>
                    <a:pt x="23663" y="925"/>
                  </a:cubicBezTo>
                  <a:cubicBezTo>
                    <a:pt x="23788" y="907"/>
                    <a:pt x="23913" y="891"/>
                    <a:pt x="24035" y="873"/>
                  </a:cubicBezTo>
                  <a:cubicBezTo>
                    <a:pt x="24277" y="842"/>
                    <a:pt x="24446" y="621"/>
                    <a:pt x="24412" y="382"/>
                  </a:cubicBezTo>
                  <a:cubicBezTo>
                    <a:pt x="24383" y="161"/>
                    <a:pt x="24194" y="1"/>
                    <a:pt x="23978" y="1"/>
                  </a:cubicBezTo>
                  <a:close/>
                  <a:moveTo>
                    <a:pt x="21404" y="469"/>
                  </a:moveTo>
                  <a:cubicBezTo>
                    <a:pt x="21372" y="469"/>
                    <a:pt x="21338" y="473"/>
                    <a:pt x="21305" y="480"/>
                  </a:cubicBezTo>
                  <a:cubicBezTo>
                    <a:pt x="21178" y="509"/>
                    <a:pt x="21050" y="540"/>
                    <a:pt x="20926" y="571"/>
                  </a:cubicBezTo>
                  <a:cubicBezTo>
                    <a:pt x="20689" y="631"/>
                    <a:pt x="20549" y="870"/>
                    <a:pt x="20606" y="1104"/>
                  </a:cubicBezTo>
                  <a:cubicBezTo>
                    <a:pt x="20655" y="1304"/>
                    <a:pt x="20835" y="1437"/>
                    <a:pt x="21032" y="1437"/>
                  </a:cubicBezTo>
                  <a:cubicBezTo>
                    <a:pt x="21066" y="1437"/>
                    <a:pt x="21102" y="1432"/>
                    <a:pt x="21139" y="1424"/>
                  </a:cubicBezTo>
                  <a:cubicBezTo>
                    <a:pt x="21258" y="1393"/>
                    <a:pt x="21381" y="1364"/>
                    <a:pt x="21503" y="1336"/>
                  </a:cubicBezTo>
                  <a:cubicBezTo>
                    <a:pt x="21739" y="1278"/>
                    <a:pt x="21885" y="1044"/>
                    <a:pt x="21830" y="808"/>
                  </a:cubicBezTo>
                  <a:cubicBezTo>
                    <a:pt x="21783" y="605"/>
                    <a:pt x="21603" y="469"/>
                    <a:pt x="21404" y="469"/>
                  </a:cubicBezTo>
                  <a:close/>
                  <a:moveTo>
                    <a:pt x="18900" y="1225"/>
                  </a:moveTo>
                  <a:cubicBezTo>
                    <a:pt x="18847" y="1225"/>
                    <a:pt x="18793" y="1235"/>
                    <a:pt x="18742" y="1255"/>
                  </a:cubicBezTo>
                  <a:cubicBezTo>
                    <a:pt x="18614" y="1304"/>
                    <a:pt x="18492" y="1356"/>
                    <a:pt x="18372" y="1406"/>
                  </a:cubicBezTo>
                  <a:cubicBezTo>
                    <a:pt x="18151" y="1502"/>
                    <a:pt x="18047" y="1759"/>
                    <a:pt x="18144" y="1983"/>
                  </a:cubicBezTo>
                  <a:cubicBezTo>
                    <a:pt x="18214" y="2149"/>
                    <a:pt x="18378" y="2248"/>
                    <a:pt x="18547" y="2248"/>
                  </a:cubicBezTo>
                  <a:cubicBezTo>
                    <a:pt x="18604" y="2248"/>
                    <a:pt x="18664" y="2238"/>
                    <a:pt x="18718" y="2212"/>
                  </a:cubicBezTo>
                  <a:cubicBezTo>
                    <a:pt x="18827" y="2165"/>
                    <a:pt x="18944" y="2118"/>
                    <a:pt x="19061" y="2071"/>
                  </a:cubicBezTo>
                  <a:cubicBezTo>
                    <a:pt x="19288" y="1983"/>
                    <a:pt x="19397" y="1731"/>
                    <a:pt x="19308" y="1505"/>
                  </a:cubicBezTo>
                  <a:cubicBezTo>
                    <a:pt x="19240" y="1331"/>
                    <a:pt x="19075" y="1225"/>
                    <a:pt x="18900" y="1225"/>
                  </a:cubicBezTo>
                  <a:close/>
                  <a:moveTo>
                    <a:pt x="16655" y="2536"/>
                  </a:moveTo>
                  <a:cubicBezTo>
                    <a:pt x="16545" y="2536"/>
                    <a:pt x="16435" y="2576"/>
                    <a:pt x="16350" y="2659"/>
                  </a:cubicBezTo>
                  <a:cubicBezTo>
                    <a:pt x="16240" y="2766"/>
                    <a:pt x="16142" y="2875"/>
                    <a:pt x="16053" y="2984"/>
                  </a:cubicBezTo>
                  <a:cubicBezTo>
                    <a:pt x="15902" y="3174"/>
                    <a:pt x="15936" y="3449"/>
                    <a:pt x="16126" y="3600"/>
                  </a:cubicBezTo>
                  <a:cubicBezTo>
                    <a:pt x="16207" y="3665"/>
                    <a:pt x="16303" y="3696"/>
                    <a:pt x="16396" y="3696"/>
                  </a:cubicBezTo>
                  <a:cubicBezTo>
                    <a:pt x="16526" y="3696"/>
                    <a:pt x="16654" y="3639"/>
                    <a:pt x="16742" y="3530"/>
                  </a:cubicBezTo>
                  <a:cubicBezTo>
                    <a:pt x="16805" y="3449"/>
                    <a:pt x="16880" y="3369"/>
                    <a:pt x="16961" y="3288"/>
                  </a:cubicBezTo>
                  <a:cubicBezTo>
                    <a:pt x="17135" y="3119"/>
                    <a:pt x="17137" y="2841"/>
                    <a:pt x="16971" y="2669"/>
                  </a:cubicBezTo>
                  <a:cubicBezTo>
                    <a:pt x="16885" y="2580"/>
                    <a:pt x="16770" y="2536"/>
                    <a:pt x="16655" y="2536"/>
                  </a:cubicBezTo>
                  <a:close/>
                  <a:moveTo>
                    <a:pt x="14951" y="4511"/>
                  </a:moveTo>
                  <a:cubicBezTo>
                    <a:pt x="14845" y="4511"/>
                    <a:pt x="14738" y="4550"/>
                    <a:pt x="14654" y="4627"/>
                  </a:cubicBezTo>
                  <a:cubicBezTo>
                    <a:pt x="14566" y="4708"/>
                    <a:pt x="14472" y="4791"/>
                    <a:pt x="14379" y="4874"/>
                  </a:cubicBezTo>
                  <a:cubicBezTo>
                    <a:pt x="14197" y="5033"/>
                    <a:pt x="14176" y="5308"/>
                    <a:pt x="14335" y="5493"/>
                  </a:cubicBezTo>
                  <a:cubicBezTo>
                    <a:pt x="14420" y="5592"/>
                    <a:pt x="14543" y="5644"/>
                    <a:pt x="14667" y="5644"/>
                  </a:cubicBezTo>
                  <a:cubicBezTo>
                    <a:pt x="14769" y="5644"/>
                    <a:pt x="14870" y="5607"/>
                    <a:pt x="14953" y="5537"/>
                  </a:cubicBezTo>
                  <a:cubicBezTo>
                    <a:pt x="15055" y="5449"/>
                    <a:pt x="15154" y="5360"/>
                    <a:pt x="15250" y="5272"/>
                  </a:cubicBezTo>
                  <a:cubicBezTo>
                    <a:pt x="15427" y="5108"/>
                    <a:pt x="15440" y="4830"/>
                    <a:pt x="15273" y="4653"/>
                  </a:cubicBezTo>
                  <a:cubicBezTo>
                    <a:pt x="15187" y="4559"/>
                    <a:pt x="15069" y="4511"/>
                    <a:pt x="14951" y="4511"/>
                  </a:cubicBezTo>
                  <a:close/>
                  <a:moveTo>
                    <a:pt x="12879" y="6106"/>
                  </a:moveTo>
                  <a:cubicBezTo>
                    <a:pt x="12796" y="6106"/>
                    <a:pt x="12712" y="6130"/>
                    <a:pt x="12637" y="6179"/>
                  </a:cubicBezTo>
                  <a:cubicBezTo>
                    <a:pt x="12535" y="6247"/>
                    <a:pt x="12429" y="6317"/>
                    <a:pt x="12322" y="6387"/>
                  </a:cubicBezTo>
                  <a:cubicBezTo>
                    <a:pt x="12119" y="6517"/>
                    <a:pt x="12060" y="6788"/>
                    <a:pt x="12192" y="6993"/>
                  </a:cubicBezTo>
                  <a:cubicBezTo>
                    <a:pt x="12275" y="7123"/>
                    <a:pt x="12416" y="7193"/>
                    <a:pt x="12561" y="7193"/>
                  </a:cubicBezTo>
                  <a:cubicBezTo>
                    <a:pt x="12642" y="7193"/>
                    <a:pt x="12725" y="7173"/>
                    <a:pt x="12798" y="7123"/>
                  </a:cubicBezTo>
                  <a:cubicBezTo>
                    <a:pt x="12907" y="7053"/>
                    <a:pt x="13016" y="6980"/>
                    <a:pt x="13123" y="6910"/>
                  </a:cubicBezTo>
                  <a:cubicBezTo>
                    <a:pt x="13326" y="6777"/>
                    <a:pt x="13380" y="6504"/>
                    <a:pt x="13245" y="6302"/>
                  </a:cubicBezTo>
                  <a:cubicBezTo>
                    <a:pt x="13162" y="6175"/>
                    <a:pt x="13022" y="6106"/>
                    <a:pt x="12879" y="6106"/>
                  </a:cubicBezTo>
                  <a:close/>
                  <a:moveTo>
                    <a:pt x="10640" y="7458"/>
                  </a:moveTo>
                  <a:cubicBezTo>
                    <a:pt x="10568" y="7458"/>
                    <a:pt x="10495" y="7476"/>
                    <a:pt x="10427" y="7513"/>
                  </a:cubicBezTo>
                  <a:cubicBezTo>
                    <a:pt x="10315" y="7576"/>
                    <a:pt x="10203" y="7638"/>
                    <a:pt x="10094" y="7698"/>
                  </a:cubicBezTo>
                  <a:cubicBezTo>
                    <a:pt x="9881" y="7812"/>
                    <a:pt x="9803" y="8080"/>
                    <a:pt x="9920" y="8293"/>
                  </a:cubicBezTo>
                  <a:cubicBezTo>
                    <a:pt x="10000" y="8439"/>
                    <a:pt x="10151" y="8519"/>
                    <a:pt x="10305" y="8519"/>
                  </a:cubicBezTo>
                  <a:cubicBezTo>
                    <a:pt x="10377" y="8519"/>
                    <a:pt x="10448" y="8504"/>
                    <a:pt x="10515" y="8467"/>
                  </a:cubicBezTo>
                  <a:cubicBezTo>
                    <a:pt x="10627" y="8405"/>
                    <a:pt x="10739" y="8343"/>
                    <a:pt x="10853" y="8280"/>
                  </a:cubicBezTo>
                  <a:cubicBezTo>
                    <a:pt x="11066" y="8163"/>
                    <a:pt x="11142" y="7895"/>
                    <a:pt x="11025" y="7682"/>
                  </a:cubicBezTo>
                  <a:cubicBezTo>
                    <a:pt x="10943" y="7539"/>
                    <a:pt x="10795" y="7458"/>
                    <a:pt x="10640" y="7458"/>
                  </a:cubicBezTo>
                  <a:close/>
                  <a:moveTo>
                    <a:pt x="8342" y="8704"/>
                  </a:moveTo>
                  <a:cubicBezTo>
                    <a:pt x="8271" y="8704"/>
                    <a:pt x="8198" y="8722"/>
                    <a:pt x="8131" y="8759"/>
                  </a:cubicBezTo>
                  <a:cubicBezTo>
                    <a:pt x="8019" y="8818"/>
                    <a:pt x="7907" y="8881"/>
                    <a:pt x="7798" y="8938"/>
                  </a:cubicBezTo>
                  <a:cubicBezTo>
                    <a:pt x="7582" y="9052"/>
                    <a:pt x="7504" y="9320"/>
                    <a:pt x="7619" y="9533"/>
                  </a:cubicBezTo>
                  <a:cubicBezTo>
                    <a:pt x="7697" y="9679"/>
                    <a:pt x="7850" y="9765"/>
                    <a:pt x="8006" y="9765"/>
                  </a:cubicBezTo>
                  <a:cubicBezTo>
                    <a:pt x="8076" y="9765"/>
                    <a:pt x="8147" y="9747"/>
                    <a:pt x="8212" y="9713"/>
                  </a:cubicBezTo>
                  <a:cubicBezTo>
                    <a:pt x="8323" y="9650"/>
                    <a:pt x="8438" y="9591"/>
                    <a:pt x="8552" y="9528"/>
                  </a:cubicBezTo>
                  <a:cubicBezTo>
                    <a:pt x="8763" y="9411"/>
                    <a:pt x="8843" y="9146"/>
                    <a:pt x="8726" y="8933"/>
                  </a:cubicBezTo>
                  <a:cubicBezTo>
                    <a:pt x="8646" y="8787"/>
                    <a:pt x="8497" y="8704"/>
                    <a:pt x="8342" y="8704"/>
                  </a:cubicBezTo>
                  <a:close/>
                  <a:moveTo>
                    <a:pt x="5979" y="9810"/>
                  </a:moveTo>
                  <a:cubicBezTo>
                    <a:pt x="5930" y="9810"/>
                    <a:pt x="5881" y="9818"/>
                    <a:pt x="5833" y="9835"/>
                  </a:cubicBezTo>
                  <a:cubicBezTo>
                    <a:pt x="5718" y="9874"/>
                    <a:pt x="5601" y="9913"/>
                    <a:pt x="5484" y="9949"/>
                  </a:cubicBezTo>
                  <a:cubicBezTo>
                    <a:pt x="5253" y="10022"/>
                    <a:pt x="5123" y="10269"/>
                    <a:pt x="5196" y="10501"/>
                  </a:cubicBezTo>
                  <a:cubicBezTo>
                    <a:pt x="5256" y="10688"/>
                    <a:pt x="5427" y="10807"/>
                    <a:pt x="5614" y="10807"/>
                  </a:cubicBezTo>
                  <a:cubicBezTo>
                    <a:pt x="5659" y="10807"/>
                    <a:pt x="5703" y="10802"/>
                    <a:pt x="5747" y="10787"/>
                  </a:cubicBezTo>
                  <a:cubicBezTo>
                    <a:pt x="5872" y="10748"/>
                    <a:pt x="5999" y="10706"/>
                    <a:pt x="6124" y="10662"/>
                  </a:cubicBezTo>
                  <a:cubicBezTo>
                    <a:pt x="6353" y="10581"/>
                    <a:pt x="6472" y="10332"/>
                    <a:pt x="6392" y="10103"/>
                  </a:cubicBezTo>
                  <a:cubicBezTo>
                    <a:pt x="6328" y="9922"/>
                    <a:pt x="6160" y="9810"/>
                    <a:pt x="5979" y="9810"/>
                  </a:cubicBezTo>
                  <a:close/>
                  <a:moveTo>
                    <a:pt x="3444" y="10419"/>
                  </a:moveTo>
                  <a:cubicBezTo>
                    <a:pt x="3420" y="10419"/>
                    <a:pt x="3397" y="10421"/>
                    <a:pt x="3373" y="10425"/>
                  </a:cubicBezTo>
                  <a:cubicBezTo>
                    <a:pt x="3254" y="10443"/>
                    <a:pt x="3129" y="10462"/>
                    <a:pt x="3004" y="10480"/>
                  </a:cubicBezTo>
                  <a:cubicBezTo>
                    <a:pt x="2762" y="10514"/>
                    <a:pt x="2596" y="10735"/>
                    <a:pt x="2630" y="10974"/>
                  </a:cubicBezTo>
                  <a:cubicBezTo>
                    <a:pt x="2658" y="11195"/>
                    <a:pt x="2848" y="11353"/>
                    <a:pt x="3064" y="11353"/>
                  </a:cubicBezTo>
                  <a:cubicBezTo>
                    <a:pt x="3082" y="11353"/>
                    <a:pt x="3103" y="11351"/>
                    <a:pt x="3124" y="11348"/>
                  </a:cubicBezTo>
                  <a:cubicBezTo>
                    <a:pt x="3254" y="11330"/>
                    <a:pt x="3384" y="11312"/>
                    <a:pt x="3508" y="11291"/>
                  </a:cubicBezTo>
                  <a:cubicBezTo>
                    <a:pt x="3748" y="11255"/>
                    <a:pt x="3911" y="11028"/>
                    <a:pt x="3875" y="10789"/>
                  </a:cubicBezTo>
                  <a:cubicBezTo>
                    <a:pt x="3842" y="10574"/>
                    <a:pt x="3655" y="10419"/>
                    <a:pt x="3444" y="10419"/>
                  </a:cubicBezTo>
                  <a:close/>
                  <a:moveTo>
                    <a:pt x="849" y="10759"/>
                  </a:moveTo>
                  <a:cubicBezTo>
                    <a:pt x="828" y="10759"/>
                    <a:pt x="807" y="10760"/>
                    <a:pt x="786" y="10763"/>
                  </a:cubicBezTo>
                  <a:cubicBezTo>
                    <a:pt x="654" y="10781"/>
                    <a:pt x="524" y="10802"/>
                    <a:pt x="404" y="10820"/>
                  </a:cubicBezTo>
                  <a:cubicBezTo>
                    <a:pt x="165" y="10857"/>
                    <a:pt x="1" y="11080"/>
                    <a:pt x="37" y="11322"/>
                  </a:cubicBezTo>
                  <a:cubicBezTo>
                    <a:pt x="71" y="11538"/>
                    <a:pt x="258" y="11694"/>
                    <a:pt x="472" y="11694"/>
                  </a:cubicBezTo>
                  <a:cubicBezTo>
                    <a:pt x="492" y="11694"/>
                    <a:pt x="516" y="11691"/>
                    <a:pt x="537" y="11689"/>
                  </a:cubicBezTo>
                  <a:cubicBezTo>
                    <a:pt x="656" y="11671"/>
                    <a:pt x="778" y="11650"/>
                    <a:pt x="911" y="11632"/>
                  </a:cubicBezTo>
                  <a:cubicBezTo>
                    <a:pt x="1150" y="11598"/>
                    <a:pt x="1317" y="11377"/>
                    <a:pt x="1283" y="11135"/>
                  </a:cubicBezTo>
                  <a:cubicBezTo>
                    <a:pt x="1252" y="10917"/>
                    <a:pt x="1065" y="10759"/>
                    <a:pt x="849" y="1075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9;p60">
              <a:extLst>
                <a:ext uri="{FF2B5EF4-FFF2-40B4-BE49-F238E27FC236}">
                  <a16:creationId xmlns:a16="http://schemas.microsoft.com/office/drawing/2014/main" id="{E2B7DF2B-9A91-4A7B-AD58-828401FC8F9D}"/>
                </a:ext>
              </a:extLst>
            </p:cNvPr>
            <p:cNvSpPr/>
            <p:nvPr/>
          </p:nvSpPr>
          <p:spPr>
            <a:xfrm>
              <a:off x="1314550" y="1675400"/>
              <a:ext cx="27525" cy="26825"/>
            </a:xfrm>
            <a:custGeom>
              <a:avLst/>
              <a:gdLst/>
              <a:ahLst/>
              <a:cxnLst/>
              <a:rect l="l" t="t" r="r" b="b"/>
              <a:pathLst>
                <a:path w="1101" h="1073" extrusionOk="0">
                  <a:moveTo>
                    <a:pt x="452" y="1"/>
                  </a:moveTo>
                  <a:cubicBezTo>
                    <a:pt x="444" y="1"/>
                    <a:pt x="435" y="1"/>
                    <a:pt x="427" y="1"/>
                  </a:cubicBezTo>
                  <a:cubicBezTo>
                    <a:pt x="186" y="17"/>
                    <a:pt x="1" y="225"/>
                    <a:pt x="17" y="467"/>
                  </a:cubicBezTo>
                  <a:cubicBezTo>
                    <a:pt x="24" y="586"/>
                    <a:pt x="27" y="654"/>
                    <a:pt x="27" y="656"/>
                  </a:cubicBezTo>
                  <a:cubicBezTo>
                    <a:pt x="35" y="828"/>
                    <a:pt x="147" y="981"/>
                    <a:pt x="308" y="1044"/>
                  </a:cubicBezTo>
                  <a:cubicBezTo>
                    <a:pt x="357" y="1062"/>
                    <a:pt x="412" y="1072"/>
                    <a:pt x="464" y="1072"/>
                  </a:cubicBezTo>
                  <a:cubicBezTo>
                    <a:pt x="578" y="1072"/>
                    <a:pt x="693" y="1028"/>
                    <a:pt x="776" y="945"/>
                  </a:cubicBezTo>
                  <a:cubicBezTo>
                    <a:pt x="820" y="901"/>
                    <a:pt x="856" y="867"/>
                    <a:pt x="890" y="838"/>
                  </a:cubicBezTo>
                  <a:cubicBezTo>
                    <a:pt x="1075" y="682"/>
                    <a:pt x="1101" y="407"/>
                    <a:pt x="945" y="220"/>
                  </a:cubicBezTo>
                  <a:cubicBezTo>
                    <a:pt x="877" y="142"/>
                    <a:pt x="789" y="90"/>
                    <a:pt x="693" y="71"/>
                  </a:cubicBezTo>
                  <a:cubicBezTo>
                    <a:pt x="624" y="26"/>
                    <a:pt x="539" y="1"/>
                    <a:pt x="452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0;p60">
              <a:extLst>
                <a:ext uri="{FF2B5EF4-FFF2-40B4-BE49-F238E27FC236}">
                  <a16:creationId xmlns:a16="http://schemas.microsoft.com/office/drawing/2014/main" id="{FA255B5E-ABD6-48F5-9A39-E87C2567FFF9}"/>
                </a:ext>
              </a:extLst>
            </p:cNvPr>
            <p:cNvSpPr/>
            <p:nvPr/>
          </p:nvSpPr>
          <p:spPr>
            <a:xfrm>
              <a:off x="1004050" y="1465200"/>
              <a:ext cx="328225" cy="289225"/>
            </a:xfrm>
            <a:custGeom>
              <a:avLst/>
              <a:gdLst/>
              <a:ahLst/>
              <a:cxnLst/>
              <a:rect l="l" t="t" r="r" b="b"/>
              <a:pathLst>
                <a:path w="13129" h="11569" extrusionOk="0">
                  <a:moveTo>
                    <a:pt x="5291" y="1"/>
                  </a:moveTo>
                  <a:cubicBezTo>
                    <a:pt x="5286" y="1"/>
                    <a:pt x="5281" y="1"/>
                    <a:pt x="5276" y="1"/>
                  </a:cubicBezTo>
                  <a:cubicBezTo>
                    <a:pt x="5136" y="6"/>
                    <a:pt x="4998" y="14"/>
                    <a:pt x="4860" y="27"/>
                  </a:cubicBezTo>
                  <a:cubicBezTo>
                    <a:pt x="4621" y="50"/>
                    <a:pt x="4442" y="263"/>
                    <a:pt x="4462" y="503"/>
                  </a:cubicBezTo>
                  <a:cubicBezTo>
                    <a:pt x="4483" y="731"/>
                    <a:pt x="4676" y="903"/>
                    <a:pt x="4899" y="903"/>
                  </a:cubicBezTo>
                  <a:lnTo>
                    <a:pt x="4941" y="903"/>
                  </a:lnTo>
                  <a:cubicBezTo>
                    <a:pt x="5060" y="890"/>
                    <a:pt x="5185" y="882"/>
                    <a:pt x="5310" y="877"/>
                  </a:cubicBezTo>
                  <a:cubicBezTo>
                    <a:pt x="5552" y="869"/>
                    <a:pt x="5739" y="664"/>
                    <a:pt x="5731" y="422"/>
                  </a:cubicBezTo>
                  <a:cubicBezTo>
                    <a:pt x="5721" y="185"/>
                    <a:pt x="5524" y="1"/>
                    <a:pt x="5291" y="1"/>
                  </a:cubicBezTo>
                  <a:close/>
                  <a:moveTo>
                    <a:pt x="7549" y="300"/>
                  </a:moveTo>
                  <a:cubicBezTo>
                    <a:pt x="7360" y="300"/>
                    <a:pt x="7186" y="422"/>
                    <a:pt x="7130" y="614"/>
                  </a:cubicBezTo>
                  <a:cubicBezTo>
                    <a:pt x="7060" y="846"/>
                    <a:pt x="7192" y="1090"/>
                    <a:pt x="7424" y="1160"/>
                  </a:cubicBezTo>
                  <a:cubicBezTo>
                    <a:pt x="7541" y="1194"/>
                    <a:pt x="7660" y="1233"/>
                    <a:pt x="7780" y="1275"/>
                  </a:cubicBezTo>
                  <a:cubicBezTo>
                    <a:pt x="7827" y="1290"/>
                    <a:pt x="7876" y="1298"/>
                    <a:pt x="7923" y="1298"/>
                  </a:cubicBezTo>
                  <a:cubicBezTo>
                    <a:pt x="8105" y="1298"/>
                    <a:pt x="8274" y="1184"/>
                    <a:pt x="8336" y="1002"/>
                  </a:cubicBezTo>
                  <a:cubicBezTo>
                    <a:pt x="8417" y="773"/>
                    <a:pt x="8295" y="523"/>
                    <a:pt x="8066" y="445"/>
                  </a:cubicBezTo>
                  <a:cubicBezTo>
                    <a:pt x="7936" y="399"/>
                    <a:pt x="7803" y="357"/>
                    <a:pt x="7673" y="318"/>
                  </a:cubicBezTo>
                  <a:cubicBezTo>
                    <a:pt x="7632" y="306"/>
                    <a:pt x="7590" y="300"/>
                    <a:pt x="7549" y="300"/>
                  </a:cubicBezTo>
                  <a:close/>
                  <a:moveTo>
                    <a:pt x="2691" y="587"/>
                  </a:moveTo>
                  <a:cubicBezTo>
                    <a:pt x="2632" y="587"/>
                    <a:pt x="2571" y="599"/>
                    <a:pt x="2513" y="625"/>
                  </a:cubicBezTo>
                  <a:cubicBezTo>
                    <a:pt x="2383" y="682"/>
                    <a:pt x="2255" y="747"/>
                    <a:pt x="2133" y="812"/>
                  </a:cubicBezTo>
                  <a:cubicBezTo>
                    <a:pt x="1920" y="926"/>
                    <a:pt x="1839" y="1192"/>
                    <a:pt x="1954" y="1405"/>
                  </a:cubicBezTo>
                  <a:cubicBezTo>
                    <a:pt x="2034" y="1553"/>
                    <a:pt x="2185" y="1636"/>
                    <a:pt x="2341" y="1636"/>
                  </a:cubicBezTo>
                  <a:cubicBezTo>
                    <a:pt x="2411" y="1636"/>
                    <a:pt x="2481" y="1621"/>
                    <a:pt x="2549" y="1584"/>
                  </a:cubicBezTo>
                  <a:cubicBezTo>
                    <a:pt x="2650" y="1530"/>
                    <a:pt x="2760" y="1475"/>
                    <a:pt x="2871" y="1426"/>
                  </a:cubicBezTo>
                  <a:cubicBezTo>
                    <a:pt x="3092" y="1327"/>
                    <a:pt x="3191" y="1067"/>
                    <a:pt x="3092" y="846"/>
                  </a:cubicBezTo>
                  <a:cubicBezTo>
                    <a:pt x="3020" y="683"/>
                    <a:pt x="2859" y="587"/>
                    <a:pt x="2691" y="587"/>
                  </a:cubicBezTo>
                  <a:close/>
                  <a:moveTo>
                    <a:pt x="9987" y="1403"/>
                  </a:moveTo>
                  <a:cubicBezTo>
                    <a:pt x="9839" y="1403"/>
                    <a:pt x="9695" y="1478"/>
                    <a:pt x="9613" y="1613"/>
                  </a:cubicBezTo>
                  <a:cubicBezTo>
                    <a:pt x="9486" y="1821"/>
                    <a:pt x="9553" y="2091"/>
                    <a:pt x="9759" y="2216"/>
                  </a:cubicBezTo>
                  <a:cubicBezTo>
                    <a:pt x="9868" y="2281"/>
                    <a:pt x="9974" y="2349"/>
                    <a:pt x="10078" y="2419"/>
                  </a:cubicBezTo>
                  <a:cubicBezTo>
                    <a:pt x="10154" y="2466"/>
                    <a:pt x="10237" y="2489"/>
                    <a:pt x="10318" y="2489"/>
                  </a:cubicBezTo>
                  <a:cubicBezTo>
                    <a:pt x="10461" y="2489"/>
                    <a:pt x="10601" y="2419"/>
                    <a:pt x="10687" y="2291"/>
                  </a:cubicBezTo>
                  <a:cubicBezTo>
                    <a:pt x="10819" y="2089"/>
                    <a:pt x="10762" y="1816"/>
                    <a:pt x="10559" y="1683"/>
                  </a:cubicBezTo>
                  <a:cubicBezTo>
                    <a:pt x="10445" y="1610"/>
                    <a:pt x="10331" y="1537"/>
                    <a:pt x="10214" y="1467"/>
                  </a:cubicBezTo>
                  <a:cubicBezTo>
                    <a:pt x="10143" y="1423"/>
                    <a:pt x="10065" y="1403"/>
                    <a:pt x="9987" y="1403"/>
                  </a:cubicBezTo>
                  <a:close/>
                  <a:moveTo>
                    <a:pt x="803" y="2370"/>
                  </a:moveTo>
                  <a:cubicBezTo>
                    <a:pt x="606" y="2370"/>
                    <a:pt x="426" y="2501"/>
                    <a:pt x="375" y="2702"/>
                  </a:cubicBezTo>
                  <a:lnTo>
                    <a:pt x="342" y="2837"/>
                  </a:lnTo>
                  <a:cubicBezTo>
                    <a:pt x="321" y="2921"/>
                    <a:pt x="300" y="3001"/>
                    <a:pt x="279" y="3084"/>
                  </a:cubicBezTo>
                  <a:cubicBezTo>
                    <a:pt x="222" y="3318"/>
                    <a:pt x="365" y="3558"/>
                    <a:pt x="599" y="3615"/>
                  </a:cubicBezTo>
                  <a:cubicBezTo>
                    <a:pt x="635" y="3625"/>
                    <a:pt x="672" y="3628"/>
                    <a:pt x="706" y="3628"/>
                  </a:cubicBezTo>
                  <a:cubicBezTo>
                    <a:pt x="903" y="3628"/>
                    <a:pt x="1083" y="3495"/>
                    <a:pt x="1132" y="3295"/>
                  </a:cubicBezTo>
                  <a:cubicBezTo>
                    <a:pt x="1153" y="3214"/>
                    <a:pt x="1171" y="3134"/>
                    <a:pt x="1192" y="3053"/>
                  </a:cubicBezTo>
                  <a:lnTo>
                    <a:pt x="1228" y="2915"/>
                  </a:lnTo>
                  <a:cubicBezTo>
                    <a:pt x="1285" y="2681"/>
                    <a:pt x="1145" y="2442"/>
                    <a:pt x="908" y="2382"/>
                  </a:cubicBezTo>
                  <a:cubicBezTo>
                    <a:pt x="873" y="2374"/>
                    <a:pt x="838" y="2370"/>
                    <a:pt x="803" y="2370"/>
                  </a:cubicBezTo>
                  <a:close/>
                  <a:moveTo>
                    <a:pt x="11986" y="3140"/>
                  </a:moveTo>
                  <a:cubicBezTo>
                    <a:pt x="11925" y="3140"/>
                    <a:pt x="11862" y="3153"/>
                    <a:pt x="11802" y="3181"/>
                  </a:cubicBezTo>
                  <a:cubicBezTo>
                    <a:pt x="11584" y="3282"/>
                    <a:pt x="11488" y="3542"/>
                    <a:pt x="11589" y="3763"/>
                  </a:cubicBezTo>
                  <a:cubicBezTo>
                    <a:pt x="11631" y="3857"/>
                    <a:pt x="11675" y="3966"/>
                    <a:pt x="11716" y="4085"/>
                  </a:cubicBezTo>
                  <a:cubicBezTo>
                    <a:pt x="11779" y="4267"/>
                    <a:pt x="11950" y="4382"/>
                    <a:pt x="12132" y="4382"/>
                  </a:cubicBezTo>
                  <a:cubicBezTo>
                    <a:pt x="12179" y="4382"/>
                    <a:pt x="12226" y="4374"/>
                    <a:pt x="12275" y="4358"/>
                  </a:cubicBezTo>
                  <a:cubicBezTo>
                    <a:pt x="12504" y="4280"/>
                    <a:pt x="12626" y="4031"/>
                    <a:pt x="12546" y="3802"/>
                  </a:cubicBezTo>
                  <a:cubicBezTo>
                    <a:pt x="12496" y="3651"/>
                    <a:pt x="12442" y="3516"/>
                    <a:pt x="12385" y="3394"/>
                  </a:cubicBezTo>
                  <a:cubicBezTo>
                    <a:pt x="12311" y="3235"/>
                    <a:pt x="12152" y="3140"/>
                    <a:pt x="11986" y="3140"/>
                  </a:cubicBezTo>
                  <a:close/>
                  <a:moveTo>
                    <a:pt x="467" y="5013"/>
                  </a:moveTo>
                  <a:cubicBezTo>
                    <a:pt x="448" y="5013"/>
                    <a:pt x="428" y="5014"/>
                    <a:pt x="409" y="5016"/>
                  </a:cubicBezTo>
                  <a:cubicBezTo>
                    <a:pt x="170" y="5047"/>
                    <a:pt x="1" y="5268"/>
                    <a:pt x="32" y="5508"/>
                  </a:cubicBezTo>
                  <a:cubicBezTo>
                    <a:pt x="50" y="5651"/>
                    <a:pt x="76" y="5796"/>
                    <a:pt x="110" y="5937"/>
                  </a:cubicBezTo>
                  <a:cubicBezTo>
                    <a:pt x="157" y="6139"/>
                    <a:pt x="339" y="6275"/>
                    <a:pt x="537" y="6275"/>
                  </a:cubicBezTo>
                  <a:cubicBezTo>
                    <a:pt x="570" y="6275"/>
                    <a:pt x="604" y="6272"/>
                    <a:pt x="638" y="6264"/>
                  </a:cubicBezTo>
                  <a:cubicBezTo>
                    <a:pt x="875" y="6210"/>
                    <a:pt x="1020" y="5973"/>
                    <a:pt x="966" y="5736"/>
                  </a:cubicBezTo>
                  <a:cubicBezTo>
                    <a:pt x="937" y="5622"/>
                    <a:pt x="916" y="5508"/>
                    <a:pt x="903" y="5393"/>
                  </a:cubicBezTo>
                  <a:cubicBezTo>
                    <a:pt x="874" y="5173"/>
                    <a:pt x="685" y="5013"/>
                    <a:pt x="467" y="5013"/>
                  </a:cubicBezTo>
                  <a:close/>
                  <a:moveTo>
                    <a:pt x="12609" y="5740"/>
                  </a:moveTo>
                  <a:cubicBezTo>
                    <a:pt x="12589" y="5740"/>
                    <a:pt x="12569" y="5741"/>
                    <a:pt x="12548" y="5744"/>
                  </a:cubicBezTo>
                  <a:cubicBezTo>
                    <a:pt x="12309" y="5781"/>
                    <a:pt x="12143" y="6002"/>
                    <a:pt x="12177" y="6241"/>
                  </a:cubicBezTo>
                  <a:cubicBezTo>
                    <a:pt x="12192" y="6363"/>
                    <a:pt x="12210" y="6493"/>
                    <a:pt x="12226" y="6623"/>
                  </a:cubicBezTo>
                  <a:cubicBezTo>
                    <a:pt x="12255" y="6847"/>
                    <a:pt x="12444" y="7008"/>
                    <a:pt x="12663" y="7008"/>
                  </a:cubicBezTo>
                  <a:cubicBezTo>
                    <a:pt x="12681" y="7008"/>
                    <a:pt x="12699" y="7005"/>
                    <a:pt x="12717" y="7005"/>
                  </a:cubicBezTo>
                  <a:cubicBezTo>
                    <a:pt x="12959" y="6974"/>
                    <a:pt x="13128" y="6753"/>
                    <a:pt x="13097" y="6514"/>
                  </a:cubicBezTo>
                  <a:cubicBezTo>
                    <a:pt x="13081" y="6379"/>
                    <a:pt x="13063" y="6246"/>
                    <a:pt x="13045" y="6119"/>
                  </a:cubicBezTo>
                  <a:cubicBezTo>
                    <a:pt x="13014" y="5900"/>
                    <a:pt x="12825" y="5740"/>
                    <a:pt x="12609" y="5740"/>
                  </a:cubicBezTo>
                  <a:close/>
                  <a:moveTo>
                    <a:pt x="608" y="7650"/>
                  </a:moveTo>
                  <a:cubicBezTo>
                    <a:pt x="388" y="7650"/>
                    <a:pt x="197" y="7814"/>
                    <a:pt x="170" y="8040"/>
                  </a:cubicBezTo>
                  <a:cubicBezTo>
                    <a:pt x="162" y="8113"/>
                    <a:pt x="157" y="8180"/>
                    <a:pt x="157" y="8248"/>
                  </a:cubicBezTo>
                  <a:cubicBezTo>
                    <a:pt x="157" y="8313"/>
                    <a:pt x="162" y="8404"/>
                    <a:pt x="170" y="8513"/>
                  </a:cubicBezTo>
                  <a:cubicBezTo>
                    <a:pt x="186" y="8745"/>
                    <a:pt x="378" y="8921"/>
                    <a:pt x="607" y="8921"/>
                  </a:cubicBezTo>
                  <a:cubicBezTo>
                    <a:pt x="617" y="8921"/>
                    <a:pt x="628" y="8921"/>
                    <a:pt x="638" y="8919"/>
                  </a:cubicBezTo>
                  <a:cubicBezTo>
                    <a:pt x="880" y="8903"/>
                    <a:pt x="1062" y="8693"/>
                    <a:pt x="1044" y="8451"/>
                  </a:cubicBezTo>
                  <a:cubicBezTo>
                    <a:pt x="1036" y="8334"/>
                    <a:pt x="1036" y="8274"/>
                    <a:pt x="1036" y="8248"/>
                  </a:cubicBezTo>
                  <a:cubicBezTo>
                    <a:pt x="1036" y="8214"/>
                    <a:pt x="1038" y="8180"/>
                    <a:pt x="1041" y="8139"/>
                  </a:cubicBezTo>
                  <a:cubicBezTo>
                    <a:pt x="1070" y="7900"/>
                    <a:pt x="898" y="7681"/>
                    <a:pt x="656" y="7653"/>
                  </a:cubicBezTo>
                  <a:cubicBezTo>
                    <a:pt x="640" y="7651"/>
                    <a:pt x="624" y="7650"/>
                    <a:pt x="608" y="7650"/>
                  </a:cubicBezTo>
                  <a:close/>
                  <a:moveTo>
                    <a:pt x="945" y="10309"/>
                  </a:moveTo>
                  <a:cubicBezTo>
                    <a:pt x="912" y="10309"/>
                    <a:pt x="879" y="10313"/>
                    <a:pt x="846" y="10320"/>
                  </a:cubicBezTo>
                  <a:cubicBezTo>
                    <a:pt x="609" y="10375"/>
                    <a:pt x="461" y="10609"/>
                    <a:pt x="516" y="10845"/>
                  </a:cubicBezTo>
                  <a:cubicBezTo>
                    <a:pt x="550" y="10991"/>
                    <a:pt x="583" y="11126"/>
                    <a:pt x="617" y="11248"/>
                  </a:cubicBezTo>
                  <a:cubicBezTo>
                    <a:pt x="672" y="11441"/>
                    <a:pt x="849" y="11568"/>
                    <a:pt x="1038" y="11568"/>
                  </a:cubicBezTo>
                  <a:cubicBezTo>
                    <a:pt x="1077" y="11568"/>
                    <a:pt x="1119" y="11563"/>
                    <a:pt x="1158" y="11553"/>
                  </a:cubicBezTo>
                  <a:cubicBezTo>
                    <a:pt x="1392" y="11485"/>
                    <a:pt x="1527" y="11243"/>
                    <a:pt x="1462" y="11009"/>
                  </a:cubicBezTo>
                  <a:cubicBezTo>
                    <a:pt x="1431" y="10903"/>
                    <a:pt x="1400" y="10780"/>
                    <a:pt x="1371" y="10650"/>
                  </a:cubicBezTo>
                  <a:cubicBezTo>
                    <a:pt x="1324" y="10447"/>
                    <a:pt x="1145" y="10309"/>
                    <a:pt x="945" y="1030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31;p60">
              <a:extLst>
                <a:ext uri="{FF2B5EF4-FFF2-40B4-BE49-F238E27FC236}">
                  <a16:creationId xmlns:a16="http://schemas.microsoft.com/office/drawing/2014/main" id="{FFDF66F5-7EDD-4FC0-B6C8-FD3B093B5431}"/>
                </a:ext>
              </a:extLst>
            </p:cNvPr>
            <p:cNvSpPr/>
            <p:nvPr/>
          </p:nvSpPr>
          <p:spPr>
            <a:xfrm>
              <a:off x="1052150" y="1774525"/>
              <a:ext cx="26675" cy="30200"/>
            </a:xfrm>
            <a:custGeom>
              <a:avLst/>
              <a:gdLst/>
              <a:ahLst/>
              <a:cxnLst/>
              <a:rect l="l" t="t" r="r" b="b"/>
              <a:pathLst>
                <a:path w="1067" h="1208" extrusionOk="0">
                  <a:moveTo>
                    <a:pt x="555" y="1"/>
                  </a:moveTo>
                  <a:cubicBezTo>
                    <a:pt x="485" y="1"/>
                    <a:pt x="413" y="17"/>
                    <a:pt x="347" y="53"/>
                  </a:cubicBezTo>
                  <a:cubicBezTo>
                    <a:pt x="173" y="147"/>
                    <a:pt x="89" y="339"/>
                    <a:pt x="123" y="521"/>
                  </a:cubicBezTo>
                  <a:cubicBezTo>
                    <a:pt x="1" y="698"/>
                    <a:pt x="27" y="945"/>
                    <a:pt x="191" y="1093"/>
                  </a:cubicBezTo>
                  <a:cubicBezTo>
                    <a:pt x="274" y="1169"/>
                    <a:pt x="381" y="1208"/>
                    <a:pt x="485" y="1208"/>
                  </a:cubicBezTo>
                  <a:cubicBezTo>
                    <a:pt x="604" y="1208"/>
                    <a:pt x="724" y="1158"/>
                    <a:pt x="810" y="1065"/>
                  </a:cubicBezTo>
                  <a:cubicBezTo>
                    <a:pt x="856" y="1013"/>
                    <a:pt x="903" y="963"/>
                    <a:pt x="945" y="916"/>
                  </a:cubicBezTo>
                  <a:cubicBezTo>
                    <a:pt x="1028" y="820"/>
                    <a:pt x="1067" y="693"/>
                    <a:pt x="1051" y="565"/>
                  </a:cubicBezTo>
                  <a:cubicBezTo>
                    <a:pt x="1036" y="451"/>
                    <a:pt x="999" y="337"/>
                    <a:pt x="940" y="230"/>
                  </a:cubicBezTo>
                  <a:cubicBezTo>
                    <a:pt x="861" y="83"/>
                    <a:pt x="711" y="1"/>
                    <a:pt x="55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2;p60">
              <a:extLst>
                <a:ext uri="{FF2B5EF4-FFF2-40B4-BE49-F238E27FC236}">
                  <a16:creationId xmlns:a16="http://schemas.microsoft.com/office/drawing/2014/main" id="{5E63D2C0-A517-4E83-9476-06134E3D9D8B}"/>
                </a:ext>
              </a:extLst>
            </p:cNvPr>
            <p:cNvSpPr/>
            <p:nvPr/>
          </p:nvSpPr>
          <p:spPr>
            <a:xfrm>
              <a:off x="882525" y="1818325"/>
              <a:ext cx="151000" cy="244575"/>
            </a:xfrm>
            <a:custGeom>
              <a:avLst/>
              <a:gdLst/>
              <a:ahLst/>
              <a:cxnLst/>
              <a:rect l="l" t="t" r="r" b="b"/>
              <a:pathLst>
                <a:path w="6040" h="9783" extrusionOk="0">
                  <a:moveTo>
                    <a:pt x="5547" y="0"/>
                  </a:moveTo>
                  <a:cubicBezTo>
                    <a:pt x="5446" y="0"/>
                    <a:pt x="5345" y="35"/>
                    <a:pt x="5262" y="106"/>
                  </a:cubicBezTo>
                  <a:cubicBezTo>
                    <a:pt x="5169" y="186"/>
                    <a:pt x="5070" y="269"/>
                    <a:pt x="4971" y="358"/>
                  </a:cubicBezTo>
                  <a:cubicBezTo>
                    <a:pt x="4787" y="516"/>
                    <a:pt x="4768" y="792"/>
                    <a:pt x="4927" y="977"/>
                  </a:cubicBezTo>
                  <a:cubicBezTo>
                    <a:pt x="5013" y="1075"/>
                    <a:pt x="5135" y="1127"/>
                    <a:pt x="5257" y="1127"/>
                  </a:cubicBezTo>
                  <a:cubicBezTo>
                    <a:pt x="5359" y="1127"/>
                    <a:pt x="5463" y="1091"/>
                    <a:pt x="5546" y="1021"/>
                  </a:cubicBezTo>
                  <a:cubicBezTo>
                    <a:pt x="5642" y="935"/>
                    <a:pt x="5738" y="852"/>
                    <a:pt x="5832" y="771"/>
                  </a:cubicBezTo>
                  <a:cubicBezTo>
                    <a:pt x="6016" y="615"/>
                    <a:pt x="6040" y="340"/>
                    <a:pt x="5881" y="155"/>
                  </a:cubicBezTo>
                  <a:cubicBezTo>
                    <a:pt x="5795" y="53"/>
                    <a:pt x="5671" y="0"/>
                    <a:pt x="5547" y="0"/>
                  </a:cubicBezTo>
                  <a:close/>
                  <a:moveTo>
                    <a:pt x="3615" y="1763"/>
                  </a:moveTo>
                  <a:cubicBezTo>
                    <a:pt x="3503" y="1763"/>
                    <a:pt x="3391" y="1805"/>
                    <a:pt x="3305" y="1889"/>
                  </a:cubicBezTo>
                  <a:cubicBezTo>
                    <a:pt x="3211" y="1983"/>
                    <a:pt x="3120" y="2074"/>
                    <a:pt x="3029" y="2165"/>
                  </a:cubicBezTo>
                  <a:cubicBezTo>
                    <a:pt x="2860" y="2336"/>
                    <a:pt x="2860" y="2615"/>
                    <a:pt x="3034" y="2783"/>
                  </a:cubicBezTo>
                  <a:cubicBezTo>
                    <a:pt x="3117" y="2869"/>
                    <a:pt x="3229" y="2911"/>
                    <a:pt x="3341" y="2911"/>
                  </a:cubicBezTo>
                  <a:cubicBezTo>
                    <a:pt x="3455" y="2911"/>
                    <a:pt x="3567" y="2867"/>
                    <a:pt x="3653" y="2781"/>
                  </a:cubicBezTo>
                  <a:cubicBezTo>
                    <a:pt x="3739" y="2695"/>
                    <a:pt x="3830" y="2604"/>
                    <a:pt x="3921" y="2516"/>
                  </a:cubicBezTo>
                  <a:cubicBezTo>
                    <a:pt x="4092" y="2344"/>
                    <a:pt x="4095" y="2066"/>
                    <a:pt x="3926" y="1894"/>
                  </a:cubicBezTo>
                  <a:cubicBezTo>
                    <a:pt x="3841" y="1807"/>
                    <a:pt x="3728" y="1763"/>
                    <a:pt x="3615" y="1763"/>
                  </a:cubicBezTo>
                  <a:close/>
                  <a:moveTo>
                    <a:pt x="1678" y="3526"/>
                  </a:moveTo>
                  <a:cubicBezTo>
                    <a:pt x="1563" y="3526"/>
                    <a:pt x="1448" y="3572"/>
                    <a:pt x="1362" y="3662"/>
                  </a:cubicBezTo>
                  <a:cubicBezTo>
                    <a:pt x="1258" y="3771"/>
                    <a:pt x="1160" y="3896"/>
                    <a:pt x="1074" y="4037"/>
                  </a:cubicBezTo>
                  <a:cubicBezTo>
                    <a:pt x="946" y="4242"/>
                    <a:pt x="1009" y="4515"/>
                    <a:pt x="1214" y="4642"/>
                  </a:cubicBezTo>
                  <a:cubicBezTo>
                    <a:pt x="1287" y="4687"/>
                    <a:pt x="1368" y="4707"/>
                    <a:pt x="1446" y="4707"/>
                  </a:cubicBezTo>
                  <a:cubicBezTo>
                    <a:pt x="1594" y="4707"/>
                    <a:pt x="1737" y="4635"/>
                    <a:pt x="1820" y="4499"/>
                  </a:cubicBezTo>
                  <a:cubicBezTo>
                    <a:pt x="1875" y="4411"/>
                    <a:pt x="1934" y="4333"/>
                    <a:pt x="1997" y="4268"/>
                  </a:cubicBezTo>
                  <a:cubicBezTo>
                    <a:pt x="2163" y="4094"/>
                    <a:pt x="2158" y="3816"/>
                    <a:pt x="1984" y="3649"/>
                  </a:cubicBezTo>
                  <a:cubicBezTo>
                    <a:pt x="1898" y="3567"/>
                    <a:pt x="1788" y="3526"/>
                    <a:pt x="1678" y="3526"/>
                  </a:cubicBezTo>
                  <a:close/>
                  <a:moveTo>
                    <a:pt x="689" y="5923"/>
                  </a:moveTo>
                  <a:cubicBezTo>
                    <a:pt x="494" y="5923"/>
                    <a:pt x="316" y="6054"/>
                    <a:pt x="265" y="6252"/>
                  </a:cubicBezTo>
                  <a:cubicBezTo>
                    <a:pt x="231" y="6382"/>
                    <a:pt x="200" y="6514"/>
                    <a:pt x="174" y="6650"/>
                  </a:cubicBezTo>
                  <a:cubicBezTo>
                    <a:pt x="125" y="6886"/>
                    <a:pt x="278" y="7118"/>
                    <a:pt x="515" y="7167"/>
                  </a:cubicBezTo>
                  <a:cubicBezTo>
                    <a:pt x="543" y="7172"/>
                    <a:pt x="575" y="7175"/>
                    <a:pt x="603" y="7175"/>
                  </a:cubicBezTo>
                  <a:cubicBezTo>
                    <a:pt x="809" y="7175"/>
                    <a:pt x="991" y="7032"/>
                    <a:pt x="1032" y="6824"/>
                  </a:cubicBezTo>
                  <a:cubicBezTo>
                    <a:pt x="1058" y="6704"/>
                    <a:pt x="1084" y="6587"/>
                    <a:pt x="1113" y="6473"/>
                  </a:cubicBezTo>
                  <a:cubicBezTo>
                    <a:pt x="1175" y="6239"/>
                    <a:pt x="1032" y="6000"/>
                    <a:pt x="798" y="5937"/>
                  </a:cubicBezTo>
                  <a:cubicBezTo>
                    <a:pt x="762" y="5928"/>
                    <a:pt x="725" y="5923"/>
                    <a:pt x="689" y="5923"/>
                  </a:cubicBezTo>
                  <a:close/>
                  <a:moveTo>
                    <a:pt x="448" y="8521"/>
                  </a:moveTo>
                  <a:cubicBezTo>
                    <a:pt x="442" y="8521"/>
                    <a:pt x="436" y="8521"/>
                    <a:pt x="429" y="8522"/>
                  </a:cubicBezTo>
                  <a:cubicBezTo>
                    <a:pt x="187" y="8535"/>
                    <a:pt x="0" y="8740"/>
                    <a:pt x="13" y="8982"/>
                  </a:cubicBezTo>
                  <a:cubicBezTo>
                    <a:pt x="21" y="9114"/>
                    <a:pt x="29" y="9247"/>
                    <a:pt x="42" y="9380"/>
                  </a:cubicBezTo>
                  <a:cubicBezTo>
                    <a:pt x="60" y="9608"/>
                    <a:pt x="252" y="9783"/>
                    <a:pt x="478" y="9783"/>
                  </a:cubicBezTo>
                  <a:cubicBezTo>
                    <a:pt x="489" y="9783"/>
                    <a:pt x="502" y="9780"/>
                    <a:pt x="515" y="9780"/>
                  </a:cubicBezTo>
                  <a:cubicBezTo>
                    <a:pt x="757" y="9759"/>
                    <a:pt x="936" y="9546"/>
                    <a:pt x="915" y="9304"/>
                  </a:cubicBezTo>
                  <a:cubicBezTo>
                    <a:pt x="905" y="9182"/>
                    <a:pt x="897" y="9060"/>
                    <a:pt x="889" y="8938"/>
                  </a:cubicBezTo>
                  <a:cubicBezTo>
                    <a:pt x="879" y="8702"/>
                    <a:pt x="682" y="8521"/>
                    <a:pt x="448" y="852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3;p60">
              <a:extLst>
                <a:ext uri="{FF2B5EF4-FFF2-40B4-BE49-F238E27FC236}">
                  <a16:creationId xmlns:a16="http://schemas.microsoft.com/office/drawing/2014/main" id="{003B6F2D-A0AF-4BAB-A57E-A97424C02590}"/>
                </a:ext>
              </a:extLst>
            </p:cNvPr>
            <p:cNvSpPr/>
            <p:nvPr/>
          </p:nvSpPr>
          <p:spPr>
            <a:xfrm>
              <a:off x="890975" y="2095750"/>
              <a:ext cx="26725" cy="30650"/>
            </a:xfrm>
            <a:custGeom>
              <a:avLst/>
              <a:gdLst/>
              <a:ahLst/>
              <a:cxnLst/>
              <a:rect l="l" t="t" r="r" b="b"/>
              <a:pathLst>
                <a:path w="1069" h="1226" extrusionOk="0">
                  <a:moveTo>
                    <a:pt x="550" y="1"/>
                  </a:moveTo>
                  <a:cubicBezTo>
                    <a:pt x="508" y="1"/>
                    <a:pt x="466" y="7"/>
                    <a:pt x="424" y="19"/>
                  </a:cubicBezTo>
                  <a:cubicBezTo>
                    <a:pt x="195" y="87"/>
                    <a:pt x="65" y="324"/>
                    <a:pt x="125" y="552"/>
                  </a:cubicBezTo>
                  <a:cubicBezTo>
                    <a:pt x="0" y="753"/>
                    <a:pt x="55" y="1013"/>
                    <a:pt x="247" y="1148"/>
                  </a:cubicBezTo>
                  <a:cubicBezTo>
                    <a:pt x="322" y="1200"/>
                    <a:pt x="411" y="1226"/>
                    <a:pt x="497" y="1226"/>
                  </a:cubicBezTo>
                  <a:cubicBezTo>
                    <a:pt x="634" y="1226"/>
                    <a:pt x="772" y="1158"/>
                    <a:pt x="858" y="1036"/>
                  </a:cubicBezTo>
                  <a:cubicBezTo>
                    <a:pt x="928" y="932"/>
                    <a:pt x="967" y="877"/>
                    <a:pt x="967" y="875"/>
                  </a:cubicBezTo>
                  <a:cubicBezTo>
                    <a:pt x="1048" y="760"/>
                    <a:pt x="1069" y="615"/>
                    <a:pt x="1022" y="482"/>
                  </a:cubicBezTo>
                  <a:cubicBezTo>
                    <a:pt x="1022" y="482"/>
                    <a:pt x="1001" y="422"/>
                    <a:pt x="970" y="316"/>
                  </a:cubicBezTo>
                  <a:cubicBezTo>
                    <a:pt x="912" y="124"/>
                    <a:pt x="738" y="1"/>
                    <a:pt x="550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4;p60">
              <a:extLst>
                <a:ext uri="{FF2B5EF4-FFF2-40B4-BE49-F238E27FC236}">
                  <a16:creationId xmlns:a16="http://schemas.microsoft.com/office/drawing/2014/main" id="{24C4310A-76C6-433F-96AC-0B32949E1A63}"/>
                </a:ext>
              </a:extLst>
            </p:cNvPr>
            <p:cNvSpPr/>
            <p:nvPr/>
          </p:nvSpPr>
          <p:spPr>
            <a:xfrm>
              <a:off x="321250" y="2151225"/>
              <a:ext cx="562725" cy="505175"/>
            </a:xfrm>
            <a:custGeom>
              <a:avLst/>
              <a:gdLst/>
              <a:ahLst/>
              <a:cxnLst/>
              <a:rect l="l" t="t" r="r" b="b"/>
              <a:pathLst>
                <a:path w="22509" h="20207" extrusionOk="0">
                  <a:moveTo>
                    <a:pt x="22008" y="0"/>
                  </a:moveTo>
                  <a:cubicBezTo>
                    <a:pt x="21867" y="0"/>
                    <a:pt x="21729" y="67"/>
                    <a:pt x="21645" y="192"/>
                  </a:cubicBezTo>
                  <a:cubicBezTo>
                    <a:pt x="21575" y="296"/>
                    <a:pt x="21502" y="406"/>
                    <a:pt x="21427" y="515"/>
                  </a:cubicBezTo>
                  <a:cubicBezTo>
                    <a:pt x="21291" y="715"/>
                    <a:pt x="21343" y="988"/>
                    <a:pt x="21546" y="1123"/>
                  </a:cubicBezTo>
                  <a:cubicBezTo>
                    <a:pt x="21622" y="1175"/>
                    <a:pt x="21705" y="1199"/>
                    <a:pt x="21791" y="1199"/>
                  </a:cubicBezTo>
                  <a:cubicBezTo>
                    <a:pt x="21931" y="1199"/>
                    <a:pt x="22069" y="1131"/>
                    <a:pt x="22155" y="1006"/>
                  </a:cubicBezTo>
                  <a:cubicBezTo>
                    <a:pt x="22227" y="897"/>
                    <a:pt x="22300" y="788"/>
                    <a:pt x="22370" y="684"/>
                  </a:cubicBezTo>
                  <a:cubicBezTo>
                    <a:pt x="22508" y="484"/>
                    <a:pt x="22456" y="211"/>
                    <a:pt x="22253" y="75"/>
                  </a:cubicBezTo>
                  <a:cubicBezTo>
                    <a:pt x="22178" y="25"/>
                    <a:pt x="22093" y="0"/>
                    <a:pt x="22008" y="0"/>
                  </a:cubicBezTo>
                  <a:close/>
                  <a:moveTo>
                    <a:pt x="20532" y="2208"/>
                  </a:moveTo>
                  <a:cubicBezTo>
                    <a:pt x="20389" y="2208"/>
                    <a:pt x="20249" y="2277"/>
                    <a:pt x="20166" y="2405"/>
                  </a:cubicBezTo>
                  <a:cubicBezTo>
                    <a:pt x="20095" y="2514"/>
                    <a:pt x="20023" y="2621"/>
                    <a:pt x="19952" y="2730"/>
                  </a:cubicBezTo>
                  <a:cubicBezTo>
                    <a:pt x="19820" y="2933"/>
                    <a:pt x="19874" y="3206"/>
                    <a:pt x="20077" y="3338"/>
                  </a:cubicBezTo>
                  <a:cubicBezTo>
                    <a:pt x="20153" y="3388"/>
                    <a:pt x="20236" y="3411"/>
                    <a:pt x="20319" y="3411"/>
                  </a:cubicBezTo>
                  <a:cubicBezTo>
                    <a:pt x="20462" y="3411"/>
                    <a:pt x="20600" y="3341"/>
                    <a:pt x="20686" y="3211"/>
                  </a:cubicBezTo>
                  <a:cubicBezTo>
                    <a:pt x="20756" y="3104"/>
                    <a:pt x="20826" y="2995"/>
                    <a:pt x="20899" y="2889"/>
                  </a:cubicBezTo>
                  <a:cubicBezTo>
                    <a:pt x="21031" y="2686"/>
                    <a:pt x="20974" y="2413"/>
                    <a:pt x="20774" y="2280"/>
                  </a:cubicBezTo>
                  <a:cubicBezTo>
                    <a:pt x="20699" y="2231"/>
                    <a:pt x="20615" y="2208"/>
                    <a:pt x="20532" y="2208"/>
                  </a:cubicBezTo>
                  <a:close/>
                  <a:moveTo>
                    <a:pt x="19091" y="4439"/>
                  </a:moveTo>
                  <a:cubicBezTo>
                    <a:pt x="18945" y="4439"/>
                    <a:pt x="18802" y="4511"/>
                    <a:pt x="18720" y="4644"/>
                  </a:cubicBezTo>
                  <a:cubicBezTo>
                    <a:pt x="18650" y="4755"/>
                    <a:pt x="18580" y="4867"/>
                    <a:pt x="18512" y="4976"/>
                  </a:cubicBezTo>
                  <a:cubicBezTo>
                    <a:pt x="18382" y="5182"/>
                    <a:pt x="18447" y="5452"/>
                    <a:pt x="18652" y="5580"/>
                  </a:cubicBezTo>
                  <a:cubicBezTo>
                    <a:pt x="18723" y="5624"/>
                    <a:pt x="18803" y="5647"/>
                    <a:pt x="18884" y="5647"/>
                  </a:cubicBezTo>
                  <a:cubicBezTo>
                    <a:pt x="19029" y="5647"/>
                    <a:pt x="19172" y="5572"/>
                    <a:pt x="19256" y="5439"/>
                  </a:cubicBezTo>
                  <a:cubicBezTo>
                    <a:pt x="19323" y="5333"/>
                    <a:pt x="19393" y="5221"/>
                    <a:pt x="19461" y="5112"/>
                  </a:cubicBezTo>
                  <a:cubicBezTo>
                    <a:pt x="19591" y="4906"/>
                    <a:pt x="19529" y="4636"/>
                    <a:pt x="19323" y="4506"/>
                  </a:cubicBezTo>
                  <a:cubicBezTo>
                    <a:pt x="19251" y="4461"/>
                    <a:pt x="19171" y="4439"/>
                    <a:pt x="19091" y="4439"/>
                  </a:cubicBezTo>
                  <a:close/>
                  <a:moveTo>
                    <a:pt x="17737" y="6723"/>
                  </a:moveTo>
                  <a:cubicBezTo>
                    <a:pt x="17578" y="6723"/>
                    <a:pt x="17425" y="6809"/>
                    <a:pt x="17347" y="6958"/>
                  </a:cubicBezTo>
                  <a:cubicBezTo>
                    <a:pt x="17277" y="7093"/>
                    <a:pt x="17215" y="7218"/>
                    <a:pt x="17165" y="7324"/>
                  </a:cubicBezTo>
                  <a:cubicBezTo>
                    <a:pt x="17061" y="7545"/>
                    <a:pt x="17157" y="7805"/>
                    <a:pt x="17376" y="7909"/>
                  </a:cubicBezTo>
                  <a:cubicBezTo>
                    <a:pt x="17436" y="7935"/>
                    <a:pt x="17501" y="7951"/>
                    <a:pt x="17560" y="7951"/>
                  </a:cubicBezTo>
                  <a:cubicBezTo>
                    <a:pt x="17727" y="7951"/>
                    <a:pt x="17885" y="7855"/>
                    <a:pt x="17961" y="7696"/>
                  </a:cubicBezTo>
                  <a:cubicBezTo>
                    <a:pt x="18005" y="7600"/>
                    <a:pt x="18060" y="7491"/>
                    <a:pt x="18125" y="7366"/>
                  </a:cubicBezTo>
                  <a:cubicBezTo>
                    <a:pt x="18236" y="7153"/>
                    <a:pt x="18153" y="6887"/>
                    <a:pt x="17940" y="6773"/>
                  </a:cubicBezTo>
                  <a:cubicBezTo>
                    <a:pt x="17875" y="6739"/>
                    <a:pt x="17805" y="6723"/>
                    <a:pt x="17737" y="6723"/>
                  </a:cubicBezTo>
                  <a:close/>
                  <a:moveTo>
                    <a:pt x="16359" y="8965"/>
                  </a:moveTo>
                  <a:cubicBezTo>
                    <a:pt x="16244" y="8965"/>
                    <a:pt x="16130" y="9009"/>
                    <a:pt x="16045" y="9097"/>
                  </a:cubicBezTo>
                  <a:cubicBezTo>
                    <a:pt x="15961" y="9180"/>
                    <a:pt x="15873" y="9269"/>
                    <a:pt x="15779" y="9357"/>
                  </a:cubicBezTo>
                  <a:cubicBezTo>
                    <a:pt x="15603" y="9524"/>
                    <a:pt x="15595" y="9799"/>
                    <a:pt x="15761" y="9976"/>
                  </a:cubicBezTo>
                  <a:cubicBezTo>
                    <a:pt x="15847" y="10067"/>
                    <a:pt x="15964" y="10114"/>
                    <a:pt x="16081" y="10114"/>
                  </a:cubicBezTo>
                  <a:cubicBezTo>
                    <a:pt x="16190" y="10114"/>
                    <a:pt x="16297" y="10075"/>
                    <a:pt x="16383" y="9994"/>
                  </a:cubicBezTo>
                  <a:cubicBezTo>
                    <a:pt x="16484" y="9898"/>
                    <a:pt x="16580" y="9802"/>
                    <a:pt x="16671" y="9711"/>
                  </a:cubicBezTo>
                  <a:cubicBezTo>
                    <a:pt x="16840" y="9537"/>
                    <a:pt x="16838" y="9258"/>
                    <a:pt x="16666" y="9089"/>
                  </a:cubicBezTo>
                  <a:cubicBezTo>
                    <a:pt x="16580" y="9006"/>
                    <a:pt x="16469" y="8965"/>
                    <a:pt x="16359" y="8965"/>
                  </a:cubicBezTo>
                  <a:close/>
                  <a:moveTo>
                    <a:pt x="14324" y="10667"/>
                  </a:moveTo>
                  <a:cubicBezTo>
                    <a:pt x="14235" y="10667"/>
                    <a:pt x="14145" y="10694"/>
                    <a:pt x="14066" y="10751"/>
                  </a:cubicBezTo>
                  <a:cubicBezTo>
                    <a:pt x="13967" y="10824"/>
                    <a:pt x="13861" y="10896"/>
                    <a:pt x="13757" y="10974"/>
                  </a:cubicBezTo>
                  <a:cubicBezTo>
                    <a:pt x="13557" y="11112"/>
                    <a:pt x="13510" y="11388"/>
                    <a:pt x="13650" y="11585"/>
                  </a:cubicBezTo>
                  <a:cubicBezTo>
                    <a:pt x="13736" y="11705"/>
                    <a:pt x="13871" y="11770"/>
                    <a:pt x="14009" y="11770"/>
                  </a:cubicBezTo>
                  <a:cubicBezTo>
                    <a:pt x="14097" y="11770"/>
                    <a:pt x="14186" y="11744"/>
                    <a:pt x="14261" y="11689"/>
                  </a:cubicBezTo>
                  <a:cubicBezTo>
                    <a:pt x="14373" y="11611"/>
                    <a:pt x="14480" y="11536"/>
                    <a:pt x="14584" y="11461"/>
                  </a:cubicBezTo>
                  <a:cubicBezTo>
                    <a:pt x="14778" y="11318"/>
                    <a:pt x="14823" y="11042"/>
                    <a:pt x="14680" y="10847"/>
                  </a:cubicBezTo>
                  <a:cubicBezTo>
                    <a:pt x="14594" y="10730"/>
                    <a:pt x="14460" y="10667"/>
                    <a:pt x="14324" y="10667"/>
                  </a:cubicBezTo>
                  <a:close/>
                  <a:moveTo>
                    <a:pt x="12119" y="12147"/>
                  </a:moveTo>
                  <a:cubicBezTo>
                    <a:pt x="12040" y="12147"/>
                    <a:pt x="11959" y="12169"/>
                    <a:pt x="11887" y="12215"/>
                  </a:cubicBezTo>
                  <a:cubicBezTo>
                    <a:pt x="11778" y="12285"/>
                    <a:pt x="11666" y="12355"/>
                    <a:pt x="11555" y="12428"/>
                  </a:cubicBezTo>
                  <a:cubicBezTo>
                    <a:pt x="11352" y="12558"/>
                    <a:pt x="11295" y="12831"/>
                    <a:pt x="11425" y="13034"/>
                  </a:cubicBezTo>
                  <a:cubicBezTo>
                    <a:pt x="11508" y="13164"/>
                    <a:pt x="11651" y="13234"/>
                    <a:pt x="11794" y="13234"/>
                  </a:cubicBezTo>
                  <a:cubicBezTo>
                    <a:pt x="11874" y="13234"/>
                    <a:pt x="11958" y="13210"/>
                    <a:pt x="12033" y="13164"/>
                  </a:cubicBezTo>
                  <a:cubicBezTo>
                    <a:pt x="12142" y="13093"/>
                    <a:pt x="12249" y="13023"/>
                    <a:pt x="12355" y="12956"/>
                  </a:cubicBezTo>
                  <a:cubicBezTo>
                    <a:pt x="12561" y="12828"/>
                    <a:pt x="12621" y="12555"/>
                    <a:pt x="12491" y="12352"/>
                  </a:cubicBezTo>
                  <a:cubicBezTo>
                    <a:pt x="12408" y="12220"/>
                    <a:pt x="12265" y="12147"/>
                    <a:pt x="12119" y="12147"/>
                  </a:cubicBezTo>
                  <a:close/>
                  <a:moveTo>
                    <a:pt x="9906" y="13611"/>
                  </a:moveTo>
                  <a:cubicBezTo>
                    <a:pt x="9822" y="13611"/>
                    <a:pt x="9737" y="13636"/>
                    <a:pt x="9662" y="13686"/>
                  </a:cubicBezTo>
                  <a:lnTo>
                    <a:pt x="9339" y="13902"/>
                  </a:lnTo>
                  <a:cubicBezTo>
                    <a:pt x="9137" y="14037"/>
                    <a:pt x="9085" y="14310"/>
                    <a:pt x="9220" y="14513"/>
                  </a:cubicBezTo>
                  <a:cubicBezTo>
                    <a:pt x="9303" y="14638"/>
                    <a:pt x="9443" y="14705"/>
                    <a:pt x="9584" y="14705"/>
                  </a:cubicBezTo>
                  <a:cubicBezTo>
                    <a:pt x="9667" y="14705"/>
                    <a:pt x="9753" y="14682"/>
                    <a:pt x="9828" y="14630"/>
                  </a:cubicBezTo>
                  <a:lnTo>
                    <a:pt x="10151" y="14414"/>
                  </a:lnTo>
                  <a:cubicBezTo>
                    <a:pt x="10351" y="14279"/>
                    <a:pt x="10405" y="14006"/>
                    <a:pt x="10270" y="13806"/>
                  </a:cubicBezTo>
                  <a:cubicBezTo>
                    <a:pt x="10186" y="13679"/>
                    <a:pt x="10047" y="13611"/>
                    <a:pt x="9906" y="13611"/>
                  </a:cubicBezTo>
                  <a:close/>
                  <a:moveTo>
                    <a:pt x="7688" y="15074"/>
                  </a:moveTo>
                  <a:cubicBezTo>
                    <a:pt x="7608" y="15074"/>
                    <a:pt x="7527" y="15096"/>
                    <a:pt x="7454" y="15142"/>
                  </a:cubicBezTo>
                  <a:cubicBezTo>
                    <a:pt x="7343" y="15212"/>
                    <a:pt x="7233" y="15280"/>
                    <a:pt x="7129" y="15345"/>
                  </a:cubicBezTo>
                  <a:cubicBezTo>
                    <a:pt x="6924" y="15472"/>
                    <a:pt x="6859" y="15743"/>
                    <a:pt x="6986" y="15948"/>
                  </a:cubicBezTo>
                  <a:cubicBezTo>
                    <a:pt x="7070" y="16083"/>
                    <a:pt x="7213" y="16156"/>
                    <a:pt x="7361" y="16156"/>
                  </a:cubicBezTo>
                  <a:cubicBezTo>
                    <a:pt x="7439" y="16156"/>
                    <a:pt x="7519" y="16135"/>
                    <a:pt x="7590" y="16091"/>
                  </a:cubicBezTo>
                  <a:cubicBezTo>
                    <a:pt x="7696" y="16026"/>
                    <a:pt x="7808" y="15956"/>
                    <a:pt x="7925" y="15883"/>
                  </a:cubicBezTo>
                  <a:cubicBezTo>
                    <a:pt x="8128" y="15753"/>
                    <a:pt x="8190" y="15483"/>
                    <a:pt x="8060" y="15277"/>
                  </a:cubicBezTo>
                  <a:cubicBezTo>
                    <a:pt x="7976" y="15147"/>
                    <a:pt x="7834" y="15074"/>
                    <a:pt x="7688" y="15074"/>
                  </a:cubicBezTo>
                  <a:close/>
                  <a:moveTo>
                    <a:pt x="5367" y="16356"/>
                  </a:moveTo>
                  <a:cubicBezTo>
                    <a:pt x="5297" y="16356"/>
                    <a:pt x="5225" y="16373"/>
                    <a:pt x="5159" y="16408"/>
                  </a:cubicBezTo>
                  <a:cubicBezTo>
                    <a:pt x="5049" y="16466"/>
                    <a:pt x="4932" y="16531"/>
                    <a:pt x="4810" y="16601"/>
                  </a:cubicBezTo>
                  <a:cubicBezTo>
                    <a:pt x="4597" y="16720"/>
                    <a:pt x="4524" y="16988"/>
                    <a:pt x="4644" y="17199"/>
                  </a:cubicBezTo>
                  <a:cubicBezTo>
                    <a:pt x="4724" y="17342"/>
                    <a:pt x="4873" y="17422"/>
                    <a:pt x="5026" y="17422"/>
                  </a:cubicBezTo>
                  <a:cubicBezTo>
                    <a:pt x="5099" y="17422"/>
                    <a:pt x="5174" y="17404"/>
                    <a:pt x="5242" y="17365"/>
                  </a:cubicBezTo>
                  <a:cubicBezTo>
                    <a:pt x="5361" y="17298"/>
                    <a:pt x="5471" y="17235"/>
                    <a:pt x="5575" y="17181"/>
                  </a:cubicBezTo>
                  <a:cubicBezTo>
                    <a:pt x="5788" y="17066"/>
                    <a:pt x="5866" y="16798"/>
                    <a:pt x="5751" y="16585"/>
                  </a:cubicBezTo>
                  <a:cubicBezTo>
                    <a:pt x="5673" y="16438"/>
                    <a:pt x="5523" y="16356"/>
                    <a:pt x="5367" y="16356"/>
                  </a:cubicBezTo>
                  <a:close/>
                  <a:moveTo>
                    <a:pt x="3084" y="17718"/>
                  </a:moveTo>
                  <a:cubicBezTo>
                    <a:pt x="3005" y="17718"/>
                    <a:pt x="2924" y="17739"/>
                    <a:pt x="2852" y="17784"/>
                  </a:cubicBezTo>
                  <a:cubicBezTo>
                    <a:pt x="2743" y="17854"/>
                    <a:pt x="2631" y="17922"/>
                    <a:pt x="2522" y="17992"/>
                  </a:cubicBezTo>
                  <a:cubicBezTo>
                    <a:pt x="2317" y="18119"/>
                    <a:pt x="2254" y="18392"/>
                    <a:pt x="2384" y="18595"/>
                  </a:cubicBezTo>
                  <a:cubicBezTo>
                    <a:pt x="2468" y="18728"/>
                    <a:pt x="2611" y="18800"/>
                    <a:pt x="2756" y="18800"/>
                  </a:cubicBezTo>
                  <a:cubicBezTo>
                    <a:pt x="2834" y="18800"/>
                    <a:pt x="2915" y="18780"/>
                    <a:pt x="2988" y="18733"/>
                  </a:cubicBezTo>
                  <a:cubicBezTo>
                    <a:pt x="3099" y="18665"/>
                    <a:pt x="3209" y="18598"/>
                    <a:pt x="3318" y="18527"/>
                  </a:cubicBezTo>
                  <a:cubicBezTo>
                    <a:pt x="3523" y="18400"/>
                    <a:pt x="3586" y="18130"/>
                    <a:pt x="3456" y="17924"/>
                  </a:cubicBezTo>
                  <a:cubicBezTo>
                    <a:pt x="3373" y="17791"/>
                    <a:pt x="3230" y="17718"/>
                    <a:pt x="3084" y="17718"/>
                  </a:cubicBezTo>
                  <a:close/>
                  <a:moveTo>
                    <a:pt x="832" y="19128"/>
                  </a:moveTo>
                  <a:cubicBezTo>
                    <a:pt x="754" y="19128"/>
                    <a:pt x="675" y="19149"/>
                    <a:pt x="603" y="19193"/>
                  </a:cubicBezTo>
                  <a:cubicBezTo>
                    <a:pt x="489" y="19261"/>
                    <a:pt x="380" y="19328"/>
                    <a:pt x="273" y="19393"/>
                  </a:cubicBezTo>
                  <a:cubicBezTo>
                    <a:pt x="65" y="19518"/>
                    <a:pt x="0" y="19788"/>
                    <a:pt x="125" y="19996"/>
                  </a:cubicBezTo>
                  <a:cubicBezTo>
                    <a:pt x="208" y="20132"/>
                    <a:pt x="354" y="20207"/>
                    <a:pt x="502" y="20207"/>
                  </a:cubicBezTo>
                  <a:cubicBezTo>
                    <a:pt x="580" y="20207"/>
                    <a:pt x="658" y="20186"/>
                    <a:pt x="728" y="20145"/>
                  </a:cubicBezTo>
                  <a:cubicBezTo>
                    <a:pt x="837" y="20077"/>
                    <a:pt x="949" y="20009"/>
                    <a:pt x="1064" y="19939"/>
                  </a:cubicBezTo>
                  <a:cubicBezTo>
                    <a:pt x="1269" y="19812"/>
                    <a:pt x="1334" y="19541"/>
                    <a:pt x="1207" y="19336"/>
                  </a:cubicBezTo>
                  <a:cubicBezTo>
                    <a:pt x="1124" y="19202"/>
                    <a:pt x="979" y="19128"/>
                    <a:pt x="832" y="1912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5;p60">
              <a:extLst>
                <a:ext uri="{FF2B5EF4-FFF2-40B4-BE49-F238E27FC236}">
                  <a16:creationId xmlns:a16="http://schemas.microsoft.com/office/drawing/2014/main" id="{FB21564D-931A-4341-BF9A-D61F3EA321BF}"/>
                </a:ext>
              </a:extLst>
            </p:cNvPr>
            <p:cNvSpPr/>
            <p:nvPr/>
          </p:nvSpPr>
          <p:spPr>
            <a:xfrm>
              <a:off x="265475" y="2663150"/>
              <a:ext cx="32650" cy="26475"/>
            </a:xfrm>
            <a:custGeom>
              <a:avLst/>
              <a:gdLst/>
              <a:ahLst/>
              <a:cxnLst/>
              <a:rect l="l" t="t" r="r" b="b"/>
              <a:pathLst>
                <a:path w="1306" h="1059" extrusionOk="0">
                  <a:moveTo>
                    <a:pt x="809" y="0"/>
                  </a:moveTo>
                  <a:cubicBezTo>
                    <a:pt x="716" y="0"/>
                    <a:pt x="621" y="30"/>
                    <a:pt x="541" y="91"/>
                  </a:cubicBezTo>
                  <a:cubicBezTo>
                    <a:pt x="518" y="110"/>
                    <a:pt x="492" y="130"/>
                    <a:pt x="466" y="149"/>
                  </a:cubicBezTo>
                  <a:cubicBezTo>
                    <a:pt x="455" y="154"/>
                    <a:pt x="448" y="156"/>
                    <a:pt x="437" y="162"/>
                  </a:cubicBezTo>
                  <a:cubicBezTo>
                    <a:pt x="403" y="177"/>
                    <a:pt x="359" y="198"/>
                    <a:pt x="299" y="229"/>
                  </a:cubicBezTo>
                  <a:cubicBezTo>
                    <a:pt x="84" y="341"/>
                    <a:pt x="1" y="606"/>
                    <a:pt x="112" y="822"/>
                  </a:cubicBezTo>
                  <a:cubicBezTo>
                    <a:pt x="190" y="973"/>
                    <a:pt x="344" y="1059"/>
                    <a:pt x="502" y="1059"/>
                  </a:cubicBezTo>
                  <a:cubicBezTo>
                    <a:pt x="570" y="1059"/>
                    <a:pt x="640" y="1043"/>
                    <a:pt x="705" y="1009"/>
                  </a:cubicBezTo>
                  <a:cubicBezTo>
                    <a:pt x="721" y="1001"/>
                    <a:pt x="734" y="994"/>
                    <a:pt x="744" y="988"/>
                  </a:cubicBezTo>
                  <a:cubicBezTo>
                    <a:pt x="819" y="973"/>
                    <a:pt x="887" y="939"/>
                    <a:pt x="944" y="890"/>
                  </a:cubicBezTo>
                  <a:cubicBezTo>
                    <a:pt x="988" y="853"/>
                    <a:pt x="1033" y="819"/>
                    <a:pt x="1077" y="786"/>
                  </a:cubicBezTo>
                  <a:cubicBezTo>
                    <a:pt x="1269" y="637"/>
                    <a:pt x="1306" y="362"/>
                    <a:pt x="1157" y="169"/>
                  </a:cubicBezTo>
                  <a:cubicBezTo>
                    <a:pt x="1071" y="59"/>
                    <a:pt x="941" y="0"/>
                    <a:pt x="80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6;p60">
              <a:extLst>
                <a:ext uri="{FF2B5EF4-FFF2-40B4-BE49-F238E27FC236}">
                  <a16:creationId xmlns:a16="http://schemas.microsoft.com/office/drawing/2014/main" id="{CF0726B4-938E-4E86-8ACA-0C8CCE216CFA}"/>
                </a:ext>
              </a:extLst>
            </p:cNvPr>
            <p:cNvSpPr/>
            <p:nvPr/>
          </p:nvSpPr>
          <p:spPr>
            <a:xfrm>
              <a:off x="145025" y="2695275"/>
              <a:ext cx="92850" cy="53100"/>
            </a:xfrm>
            <a:custGeom>
              <a:avLst/>
              <a:gdLst/>
              <a:ahLst/>
              <a:cxnLst/>
              <a:rect l="l" t="t" r="r" b="b"/>
              <a:pathLst>
                <a:path w="3714" h="2124" extrusionOk="0">
                  <a:moveTo>
                    <a:pt x="3211" y="1"/>
                  </a:moveTo>
                  <a:cubicBezTo>
                    <a:pt x="3148" y="1"/>
                    <a:pt x="3083" y="15"/>
                    <a:pt x="3022" y="44"/>
                  </a:cubicBezTo>
                  <a:cubicBezTo>
                    <a:pt x="2895" y="106"/>
                    <a:pt x="2772" y="164"/>
                    <a:pt x="2661" y="216"/>
                  </a:cubicBezTo>
                  <a:cubicBezTo>
                    <a:pt x="2440" y="314"/>
                    <a:pt x="2343" y="574"/>
                    <a:pt x="2445" y="795"/>
                  </a:cubicBezTo>
                  <a:cubicBezTo>
                    <a:pt x="2518" y="957"/>
                    <a:pt x="2676" y="1053"/>
                    <a:pt x="2843" y="1053"/>
                  </a:cubicBezTo>
                  <a:cubicBezTo>
                    <a:pt x="2905" y="1053"/>
                    <a:pt x="2967" y="1040"/>
                    <a:pt x="3025" y="1014"/>
                  </a:cubicBezTo>
                  <a:cubicBezTo>
                    <a:pt x="3144" y="959"/>
                    <a:pt x="3272" y="899"/>
                    <a:pt x="3404" y="834"/>
                  </a:cubicBezTo>
                  <a:cubicBezTo>
                    <a:pt x="3623" y="728"/>
                    <a:pt x="3714" y="465"/>
                    <a:pt x="3607" y="249"/>
                  </a:cubicBezTo>
                  <a:cubicBezTo>
                    <a:pt x="3530" y="92"/>
                    <a:pt x="3374" y="1"/>
                    <a:pt x="3211" y="1"/>
                  </a:cubicBezTo>
                  <a:close/>
                  <a:moveTo>
                    <a:pt x="600" y="886"/>
                  </a:moveTo>
                  <a:cubicBezTo>
                    <a:pt x="495" y="886"/>
                    <a:pt x="389" y="924"/>
                    <a:pt x="305" y="1001"/>
                  </a:cubicBezTo>
                  <a:cubicBezTo>
                    <a:pt x="110" y="1178"/>
                    <a:pt x="1" y="1409"/>
                    <a:pt x="1" y="1653"/>
                  </a:cubicBezTo>
                  <a:cubicBezTo>
                    <a:pt x="1" y="1674"/>
                    <a:pt x="3" y="1698"/>
                    <a:pt x="3" y="1718"/>
                  </a:cubicBezTo>
                  <a:cubicBezTo>
                    <a:pt x="22" y="1947"/>
                    <a:pt x="214" y="2124"/>
                    <a:pt x="440" y="2124"/>
                  </a:cubicBezTo>
                  <a:lnTo>
                    <a:pt x="474" y="2124"/>
                  </a:lnTo>
                  <a:cubicBezTo>
                    <a:pt x="713" y="2106"/>
                    <a:pt x="893" y="1900"/>
                    <a:pt x="880" y="1664"/>
                  </a:cubicBezTo>
                  <a:cubicBezTo>
                    <a:pt x="882" y="1661"/>
                    <a:pt x="887" y="1656"/>
                    <a:pt x="895" y="1648"/>
                  </a:cubicBezTo>
                  <a:cubicBezTo>
                    <a:pt x="1075" y="1484"/>
                    <a:pt x="1088" y="1209"/>
                    <a:pt x="924" y="1029"/>
                  </a:cubicBezTo>
                  <a:cubicBezTo>
                    <a:pt x="837" y="934"/>
                    <a:pt x="719" y="886"/>
                    <a:pt x="600" y="8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7;p60">
              <a:extLst>
                <a:ext uri="{FF2B5EF4-FFF2-40B4-BE49-F238E27FC236}">
                  <a16:creationId xmlns:a16="http://schemas.microsoft.com/office/drawing/2014/main" id="{648091AE-695C-4656-BD49-9857D2EA5C39}"/>
                </a:ext>
              </a:extLst>
            </p:cNvPr>
            <p:cNvSpPr/>
            <p:nvPr/>
          </p:nvSpPr>
          <p:spPr>
            <a:xfrm>
              <a:off x="196175" y="2743000"/>
              <a:ext cx="27975" cy="26125"/>
            </a:xfrm>
            <a:custGeom>
              <a:avLst/>
              <a:gdLst/>
              <a:ahLst/>
              <a:cxnLst/>
              <a:rect l="l" t="t" r="r" b="b"/>
              <a:pathLst>
                <a:path w="1119" h="1045" extrusionOk="0">
                  <a:moveTo>
                    <a:pt x="655" y="0"/>
                  </a:moveTo>
                  <a:cubicBezTo>
                    <a:pt x="634" y="0"/>
                    <a:pt x="614" y="1"/>
                    <a:pt x="594" y="4"/>
                  </a:cubicBezTo>
                  <a:cubicBezTo>
                    <a:pt x="550" y="10"/>
                    <a:pt x="490" y="17"/>
                    <a:pt x="420" y="23"/>
                  </a:cubicBezTo>
                  <a:cubicBezTo>
                    <a:pt x="180" y="46"/>
                    <a:pt x="1" y="262"/>
                    <a:pt x="24" y="501"/>
                  </a:cubicBezTo>
                  <a:cubicBezTo>
                    <a:pt x="35" y="605"/>
                    <a:pt x="79" y="696"/>
                    <a:pt x="144" y="764"/>
                  </a:cubicBezTo>
                  <a:cubicBezTo>
                    <a:pt x="178" y="847"/>
                    <a:pt x="235" y="922"/>
                    <a:pt x="316" y="974"/>
                  </a:cubicBezTo>
                  <a:cubicBezTo>
                    <a:pt x="388" y="1021"/>
                    <a:pt x="472" y="1044"/>
                    <a:pt x="552" y="1044"/>
                  </a:cubicBezTo>
                  <a:cubicBezTo>
                    <a:pt x="698" y="1044"/>
                    <a:pt x="838" y="974"/>
                    <a:pt x="921" y="844"/>
                  </a:cubicBezTo>
                  <a:cubicBezTo>
                    <a:pt x="963" y="782"/>
                    <a:pt x="999" y="719"/>
                    <a:pt x="1036" y="657"/>
                  </a:cubicBezTo>
                  <a:cubicBezTo>
                    <a:pt x="1119" y="511"/>
                    <a:pt x="1114" y="329"/>
                    <a:pt x="1018" y="192"/>
                  </a:cubicBezTo>
                  <a:cubicBezTo>
                    <a:pt x="936" y="71"/>
                    <a:pt x="798" y="0"/>
                    <a:pt x="655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38;p60">
              <a:extLst>
                <a:ext uri="{FF2B5EF4-FFF2-40B4-BE49-F238E27FC236}">
                  <a16:creationId xmlns:a16="http://schemas.microsoft.com/office/drawing/2014/main" id="{D88FFCC8-EF8D-4FEA-8137-95A28B7C776F}"/>
                </a:ext>
              </a:extLst>
            </p:cNvPr>
            <p:cNvSpPr/>
            <p:nvPr/>
          </p:nvSpPr>
          <p:spPr>
            <a:xfrm>
              <a:off x="118125" y="2781425"/>
              <a:ext cx="70675" cy="67650"/>
            </a:xfrm>
            <a:custGeom>
              <a:avLst/>
              <a:gdLst/>
              <a:ahLst/>
              <a:cxnLst/>
              <a:rect l="l" t="t" r="r" b="b"/>
              <a:pathLst>
                <a:path w="2827" h="2706" extrusionOk="0">
                  <a:moveTo>
                    <a:pt x="2329" y="0"/>
                  </a:moveTo>
                  <a:cubicBezTo>
                    <a:pt x="2235" y="0"/>
                    <a:pt x="2140" y="30"/>
                    <a:pt x="2060" y="92"/>
                  </a:cubicBezTo>
                  <a:lnTo>
                    <a:pt x="1995" y="144"/>
                  </a:lnTo>
                  <a:cubicBezTo>
                    <a:pt x="1919" y="204"/>
                    <a:pt x="1852" y="256"/>
                    <a:pt x="1792" y="303"/>
                  </a:cubicBezTo>
                  <a:cubicBezTo>
                    <a:pt x="1605" y="459"/>
                    <a:pt x="1576" y="735"/>
                    <a:pt x="1732" y="922"/>
                  </a:cubicBezTo>
                  <a:cubicBezTo>
                    <a:pt x="1818" y="1028"/>
                    <a:pt x="1943" y="1083"/>
                    <a:pt x="2070" y="1083"/>
                  </a:cubicBezTo>
                  <a:cubicBezTo>
                    <a:pt x="2169" y="1083"/>
                    <a:pt x="2268" y="1049"/>
                    <a:pt x="2348" y="982"/>
                  </a:cubicBezTo>
                  <a:cubicBezTo>
                    <a:pt x="2398" y="943"/>
                    <a:pt x="2460" y="893"/>
                    <a:pt x="2533" y="836"/>
                  </a:cubicBezTo>
                  <a:lnTo>
                    <a:pt x="2600" y="784"/>
                  </a:lnTo>
                  <a:cubicBezTo>
                    <a:pt x="2790" y="636"/>
                    <a:pt x="2827" y="360"/>
                    <a:pt x="2676" y="170"/>
                  </a:cubicBezTo>
                  <a:cubicBezTo>
                    <a:pt x="2590" y="58"/>
                    <a:pt x="2460" y="0"/>
                    <a:pt x="2329" y="0"/>
                  </a:cubicBezTo>
                  <a:close/>
                  <a:moveTo>
                    <a:pt x="706" y="1573"/>
                  </a:moveTo>
                  <a:cubicBezTo>
                    <a:pt x="584" y="1573"/>
                    <a:pt x="462" y="1624"/>
                    <a:pt x="375" y="1723"/>
                  </a:cubicBezTo>
                  <a:cubicBezTo>
                    <a:pt x="292" y="1819"/>
                    <a:pt x="214" y="1912"/>
                    <a:pt x="149" y="1998"/>
                  </a:cubicBezTo>
                  <a:cubicBezTo>
                    <a:pt x="0" y="2191"/>
                    <a:pt x="34" y="2466"/>
                    <a:pt x="227" y="2614"/>
                  </a:cubicBezTo>
                  <a:cubicBezTo>
                    <a:pt x="307" y="2674"/>
                    <a:pt x="401" y="2705"/>
                    <a:pt x="494" y="2705"/>
                  </a:cubicBezTo>
                  <a:cubicBezTo>
                    <a:pt x="624" y="2705"/>
                    <a:pt x="754" y="2645"/>
                    <a:pt x="843" y="2534"/>
                  </a:cubicBezTo>
                  <a:cubicBezTo>
                    <a:pt x="897" y="2463"/>
                    <a:pt x="962" y="2385"/>
                    <a:pt x="1035" y="2300"/>
                  </a:cubicBezTo>
                  <a:cubicBezTo>
                    <a:pt x="1196" y="2118"/>
                    <a:pt x="1178" y="1840"/>
                    <a:pt x="994" y="1681"/>
                  </a:cubicBezTo>
                  <a:cubicBezTo>
                    <a:pt x="911" y="1609"/>
                    <a:pt x="808" y="1573"/>
                    <a:pt x="706" y="1573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39;p60">
              <a:extLst>
                <a:ext uri="{FF2B5EF4-FFF2-40B4-BE49-F238E27FC236}">
                  <a16:creationId xmlns:a16="http://schemas.microsoft.com/office/drawing/2014/main" id="{9E25F1A5-9C02-4A67-B4B5-FDD46A803F47}"/>
                </a:ext>
              </a:extLst>
            </p:cNvPr>
            <p:cNvSpPr/>
            <p:nvPr/>
          </p:nvSpPr>
          <p:spPr>
            <a:xfrm>
              <a:off x="130400" y="2864500"/>
              <a:ext cx="27775" cy="29350"/>
            </a:xfrm>
            <a:custGeom>
              <a:avLst/>
              <a:gdLst/>
              <a:ahLst/>
              <a:cxnLst/>
              <a:rect l="l" t="t" r="r" b="b"/>
              <a:pathLst>
                <a:path w="1111" h="1174" extrusionOk="0">
                  <a:moveTo>
                    <a:pt x="472" y="0"/>
                  </a:moveTo>
                  <a:cubicBezTo>
                    <a:pt x="346" y="0"/>
                    <a:pt x="221" y="54"/>
                    <a:pt x="133" y="157"/>
                  </a:cubicBezTo>
                  <a:cubicBezTo>
                    <a:pt x="11" y="303"/>
                    <a:pt x="1" y="508"/>
                    <a:pt x="92" y="664"/>
                  </a:cubicBezTo>
                  <a:cubicBezTo>
                    <a:pt x="61" y="851"/>
                    <a:pt x="157" y="1044"/>
                    <a:pt x="339" y="1129"/>
                  </a:cubicBezTo>
                  <a:cubicBezTo>
                    <a:pt x="399" y="1158"/>
                    <a:pt x="461" y="1174"/>
                    <a:pt x="526" y="1174"/>
                  </a:cubicBezTo>
                  <a:cubicBezTo>
                    <a:pt x="690" y="1174"/>
                    <a:pt x="848" y="1080"/>
                    <a:pt x="921" y="921"/>
                  </a:cubicBezTo>
                  <a:cubicBezTo>
                    <a:pt x="955" y="854"/>
                    <a:pt x="984" y="810"/>
                    <a:pt x="984" y="810"/>
                  </a:cubicBezTo>
                  <a:cubicBezTo>
                    <a:pt x="1111" y="622"/>
                    <a:pt x="1072" y="368"/>
                    <a:pt x="898" y="222"/>
                  </a:cubicBezTo>
                  <a:cubicBezTo>
                    <a:pt x="895" y="222"/>
                    <a:pt x="838" y="175"/>
                    <a:pt x="752" y="102"/>
                  </a:cubicBezTo>
                  <a:cubicBezTo>
                    <a:pt x="671" y="34"/>
                    <a:pt x="571" y="0"/>
                    <a:pt x="47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0;p60">
              <a:extLst>
                <a:ext uri="{FF2B5EF4-FFF2-40B4-BE49-F238E27FC236}">
                  <a16:creationId xmlns:a16="http://schemas.microsoft.com/office/drawing/2014/main" id="{BDE8B337-DF53-4EFA-A1FD-789913E38997}"/>
                </a:ext>
              </a:extLst>
            </p:cNvPr>
            <p:cNvSpPr/>
            <p:nvPr/>
          </p:nvSpPr>
          <p:spPr>
            <a:xfrm>
              <a:off x="166800" y="2439400"/>
              <a:ext cx="725800" cy="499700"/>
            </a:xfrm>
            <a:custGeom>
              <a:avLst/>
              <a:gdLst/>
              <a:ahLst/>
              <a:cxnLst/>
              <a:rect l="l" t="t" r="r" b="b"/>
              <a:pathLst>
                <a:path w="29032" h="19988" extrusionOk="0">
                  <a:moveTo>
                    <a:pt x="28530" y="1"/>
                  </a:moveTo>
                  <a:cubicBezTo>
                    <a:pt x="28379" y="1"/>
                    <a:pt x="28232" y="78"/>
                    <a:pt x="28151" y="217"/>
                  </a:cubicBezTo>
                  <a:cubicBezTo>
                    <a:pt x="28086" y="329"/>
                    <a:pt x="28021" y="441"/>
                    <a:pt x="27950" y="558"/>
                  </a:cubicBezTo>
                  <a:cubicBezTo>
                    <a:pt x="27828" y="766"/>
                    <a:pt x="27896" y="1033"/>
                    <a:pt x="28104" y="1158"/>
                  </a:cubicBezTo>
                  <a:cubicBezTo>
                    <a:pt x="28174" y="1200"/>
                    <a:pt x="28252" y="1221"/>
                    <a:pt x="28327" y="1221"/>
                  </a:cubicBezTo>
                  <a:cubicBezTo>
                    <a:pt x="28478" y="1221"/>
                    <a:pt x="28624" y="1143"/>
                    <a:pt x="28704" y="1005"/>
                  </a:cubicBezTo>
                  <a:cubicBezTo>
                    <a:pt x="28775" y="888"/>
                    <a:pt x="28842" y="773"/>
                    <a:pt x="28907" y="662"/>
                  </a:cubicBezTo>
                  <a:cubicBezTo>
                    <a:pt x="29032" y="451"/>
                    <a:pt x="28959" y="183"/>
                    <a:pt x="28751" y="61"/>
                  </a:cubicBezTo>
                  <a:cubicBezTo>
                    <a:pt x="28682" y="20"/>
                    <a:pt x="28606" y="1"/>
                    <a:pt x="28530" y="1"/>
                  </a:cubicBezTo>
                  <a:close/>
                  <a:moveTo>
                    <a:pt x="27075" y="2288"/>
                  </a:moveTo>
                  <a:cubicBezTo>
                    <a:pt x="26944" y="2288"/>
                    <a:pt x="26815" y="2346"/>
                    <a:pt x="26728" y="2458"/>
                  </a:cubicBezTo>
                  <a:cubicBezTo>
                    <a:pt x="26650" y="2557"/>
                    <a:pt x="26572" y="2656"/>
                    <a:pt x="26492" y="2747"/>
                  </a:cubicBezTo>
                  <a:cubicBezTo>
                    <a:pt x="26333" y="2931"/>
                    <a:pt x="26354" y="3210"/>
                    <a:pt x="26539" y="3366"/>
                  </a:cubicBezTo>
                  <a:cubicBezTo>
                    <a:pt x="26622" y="3438"/>
                    <a:pt x="26723" y="3472"/>
                    <a:pt x="26825" y="3472"/>
                  </a:cubicBezTo>
                  <a:cubicBezTo>
                    <a:pt x="26947" y="3472"/>
                    <a:pt x="27069" y="3420"/>
                    <a:pt x="27157" y="3319"/>
                  </a:cubicBezTo>
                  <a:cubicBezTo>
                    <a:pt x="27246" y="3215"/>
                    <a:pt x="27334" y="3108"/>
                    <a:pt x="27420" y="2996"/>
                  </a:cubicBezTo>
                  <a:cubicBezTo>
                    <a:pt x="27571" y="2804"/>
                    <a:pt x="27537" y="2528"/>
                    <a:pt x="27345" y="2380"/>
                  </a:cubicBezTo>
                  <a:cubicBezTo>
                    <a:pt x="27264" y="2318"/>
                    <a:pt x="27169" y="2288"/>
                    <a:pt x="27075" y="2288"/>
                  </a:cubicBezTo>
                  <a:close/>
                  <a:moveTo>
                    <a:pt x="25069" y="4092"/>
                  </a:moveTo>
                  <a:cubicBezTo>
                    <a:pt x="24989" y="4092"/>
                    <a:pt x="24907" y="4115"/>
                    <a:pt x="24833" y="4161"/>
                  </a:cubicBezTo>
                  <a:cubicBezTo>
                    <a:pt x="24732" y="4226"/>
                    <a:pt x="24625" y="4291"/>
                    <a:pt x="24508" y="4361"/>
                  </a:cubicBezTo>
                  <a:cubicBezTo>
                    <a:pt x="24300" y="4486"/>
                    <a:pt x="24232" y="4757"/>
                    <a:pt x="24355" y="4965"/>
                  </a:cubicBezTo>
                  <a:cubicBezTo>
                    <a:pt x="24438" y="5100"/>
                    <a:pt x="24583" y="5178"/>
                    <a:pt x="24732" y="5178"/>
                  </a:cubicBezTo>
                  <a:cubicBezTo>
                    <a:pt x="24810" y="5178"/>
                    <a:pt x="24888" y="5157"/>
                    <a:pt x="24958" y="5115"/>
                  </a:cubicBezTo>
                  <a:cubicBezTo>
                    <a:pt x="25083" y="5040"/>
                    <a:pt x="25194" y="4970"/>
                    <a:pt x="25306" y="4900"/>
                  </a:cubicBezTo>
                  <a:cubicBezTo>
                    <a:pt x="25509" y="4770"/>
                    <a:pt x="25569" y="4499"/>
                    <a:pt x="25439" y="4294"/>
                  </a:cubicBezTo>
                  <a:cubicBezTo>
                    <a:pt x="25355" y="4164"/>
                    <a:pt x="25214" y="4092"/>
                    <a:pt x="25069" y="4092"/>
                  </a:cubicBezTo>
                  <a:close/>
                  <a:moveTo>
                    <a:pt x="22702" y="5419"/>
                  </a:moveTo>
                  <a:cubicBezTo>
                    <a:pt x="22634" y="5419"/>
                    <a:pt x="22565" y="5435"/>
                    <a:pt x="22501" y="5469"/>
                  </a:cubicBezTo>
                  <a:cubicBezTo>
                    <a:pt x="22389" y="5526"/>
                    <a:pt x="22272" y="5589"/>
                    <a:pt x="22150" y="5651"/>
                  </a:cubicBezTo>
                  <a:cubicBezTo>
                    <a:pt x="21934" y="5760"/>
                    <a:pt x="21851" y="6025"/>
                    <a:pt x="21960" y="6241"/>
                  </a:cubicBezTo>
                  <a:cubicBezTo>
                    <a:pt x="22038" y="6392"/>
                    <a:pt x="22191" y="6480"/>
                    <a:pt x="22350" y="6480"/>
                  </a:cubicBezTo>
                  <a:cubicBezTo>
                    <a:pt x="22418" y="6480"/>
                    <a:pt x="22488" y="6465"/>
                    <a:pt x="22550" y="6431"/>
                  </a:cubicBezTo>
                  <a:cubicBezTo>
                    <a:pt x="22675" y="6369"/>
                    <a:pt x="22792" y="6306"/>
                    <a:pt x="22906" y="6246"/>
                  </a:cubicBezTo>
                  <a:cubicBezTo>
                    <a:pt x="23122" y="6135"/>
                    <a:pt x="23205" y="5869"/>
                    <a:pt x="23094" y="5656"/>
                  </a:cubicBezTo>
                  <a:cubicBezTo>
                    <a:pt x="23014" y="5505"/>
                    <a:pt x="22860" y="5419"/>
                    <a:pt x="22702" y="5419"/>
                  </a:cubicBezTo>
                  <a:close/>
                  <a:moveTo>
                    <a:pt x="20270" y="6628"/>
                  </a:moveTo>
                  <a:cubicBezTo>
                    <a:pt x="20207" y="6628"/>
                    <a:pt x="20143" y="6641"/>
                    <a:pt x="20083" y="6670"/>
                  </a:cubicBezTo>
                  <a:cubicBezTo>
                    <a:pt x="19966" y="6725"/>
                    <a:pt x="19846" y="6782"/>
                    <a:pt x="19727" y="6837"/>
                  </a:cubicBezTo>
                  <a:cubicBezTo>
                    <a:pt x="19506" y="6938"/>
                    <a:pt x="19412" y="7201"/>
                    <a:pt x="19514" y="7419"/>
                  </a:cubicBezTo>
                  <a:cubicBezTo>
                    <a:pt x="19589" y="7580"/>
                    <a:pt x="19745" y="7674"/>
                    <a:pt x="19911" y="7674"/>
                  </a:cubicBezTo>
                  <a:cubicBezTo>
                    <a:pt x="19974" y="7674"/>
                    <a:pt x="20036" y="7661"/>
                    <a:pt x="20096" y="7632"/>
                  </a:cubicBezTo>
                  <a:cubicBezTo>
                    <a:pt x="20218" y="7575"/>
                    <a:pt x="20338" y="7520"/>
                    <a:pt x="20460" y="7463"/>
                  </a:cubicBezTo>
                  <a:cubicBezTo>
                    <a:pt x="20678" y="7359"/>
                    <a:pt x="20772" y="7097"/>
                    <a:pt x="20668" y="6878"/>
                  </a:cubicBezTo>
                  <a:cubicBezTo>
                    <a:pt x="20593" y="6720"/>
                    <a:pt x="20435" y="6628"/>
                    <a:pt x="20270" y="6628"/>
                  </a:cubicBezTo>
                  <a:close/>
                  <a:moveTo>
                    <a:pt x="17789" y="7730"/>
                  </a:moveTo>
                  <a:cubicBezTo>
                    <a:pt x="17734" y="7730"/>
                    <a:pt x="17678" y="7740"/>
                    <a:pt x="17623" y="7762"/>
                  </a:cubicBezTo>
                  <a:cubicBezTo>
                    <a:pt x="17499" y="7812"/>
                    <a:pt x="17376" y="7861"/>
                    <a:pt x="17259" y="7908"/>
                  </a:cubicBezTo>
                  <a:cubicBezTo>
                    <a:pt x="17033" y="7996"/>
                    <a:pt x="16924" y="8251"/>
                    <a:pt x="17012" y="8477"/>
                  </a:cubicBezTo>
                  <a:cubicBezTo>
                    <a:pt x="17080" y="8651"/>
                    <a:pt x="17246" y="8755"/>
                    <a:pt x="17421" y="8755"/>
                  </a:cubicBezTo>
                  <a:cubicBezTo>
                    <a:pt x="17475" y="8755"/>
                    <a:pt x="17527" y="8745"/>
                    <a:pt x="17582" y="8724"/>
                  </a:cubicBezTo>
                  <a:cubicBezTo>
                    <a:pt x="17701" y="8677"/>
                    <a:pt x="17829" y="8628"/>
                    <a:pt x="17956" y="8576"/>
                  </a:cubicBezTo>
                  <a:cubicBezTo>
                    <a:pt x="18180" y="8482"/>
                    <a:pt x="18286" y="8228"/>
                    <a:pt x="18195" y="8001"/>
                  </a:cubicBezTo>
                  <a:cubicBezTo>
                    <a:pt x="18126" y="7832"/>
                    <a:pt x="17962" y="7730"/>
                    <a:pt x="17789" y="7730"/>
                  </a:cubicBezTo>
                  <a:close/>
                  <a:moveTo>
                    <a:pt x="15212" y="8583"/>
                  </a:moveTo>
                  <a:cubicBezTo>
                    <a:pt x="15173" y="8583"/>
                    <a:pt x="15133" y="8588"/>
                    <a:pt x="15094" y="8599"/>
                  </a:cubicBezTo>
                  <a:cubicBezTo>
                    <a:pt x="14969" y="8636"/>
                    <a:pt x="14839" y="8672"/>
                    <a:pt x="14704" y="8714"/>
                  </a:cubicBezTo>
                  <a:cubicBezTo>
                    <a:pt x="14472" y="8784"/>
                    <a:pt x="14340" y="9031"/>
                    <a:pt x="14412" y="9262"/>
                  </a:cubicBezTo>
                  <a:cubicBezTo>
                    <a:pt x="14470" y="9452"/>
                    <a:pt x="14644" y="9572"/>
                    <a:pt x="14831" y="9572"/>
                  </a:cubicBezTo>
                  <a:cubicBezTo>
                    <a:pt x="14873" y="9572"/>
                    <a:pt x="14917" y="9567"/>
                    <a:pt x="14958" y="9554"/>
                  </a:cubicBezTo>
                  <a:cubicBezTo>
                    <a:pt x="15088" y="9515"/>
                    <a:pt x="15216" y="9478"/>
                    <a:pt x="15333" y="9444"/>
                  </a:cubicBezTo>
                  <a:cubicBezTo>
                    <a:pt x="15567" y="9377"/>
                    <a:pt x="15702" y="9135"/>
                    <a:pt x="15634" y="8901"/>
                  </a:cubicBezTo>
                  <a:cubicBezTo>
                    <a:pt x="15580" y="8709"/>
                    <a:pt x="15403" y="8583"/>
                    <a:pt x="15212" y="8583"/>
                  </a:cubicBezTo>
                  <a:close/>
                  <a:moveTo>
                    <a:pt x="12638" y="9452"/>
                  </a:moveTo>
                  <a:cubicBezTo>
                    <a:pt x="12587" y="9452"/>
                    <a:pt x="12534" y="9461"/>
                    <a:pt x="12483" y="9481"/>
                  </a:cubicBezTo>
                  <a:cubicBezTo>
                    <a:pt x="12356" y="9528"/>
                    <a:pt x="12231" y="9577"/>
                    <a:pt x="12109" y="9624"/>
                  </a:cubicBezTo>
                  <a:cubicBezTo>
                    <a:pt x="11883" y="9712"/>
                    <a:pt x="11771" y="9967"/>
                    <a:pt x="11859" y="10193"/>
                  </a:cubicBezTo>
                  <a:cubicBezTo>
                    <a:pt x="11927" y="10365"/>
                    <a:pt x="12093" y="10471"/>
                    <a:pt x="12267" y="10471"/>
                  </a:cubicBezTo>
                  <a:cubicBezTo>
                    <a:pt x="12322" y="10471"/>
                    <a:pt x="12374" y="10461"/>
                    <a:pt x="12429" y="10443"/>
                  </a:cubicBezTo>
                  <a:cubicBezTo>
                    <a:pt x="12548" y="10393"/>
                    <a:pt x="12670" y="10347"/>
                    <a:pt x="12795" y="10300"/>
                  </a:cubicBezTo>
                  <a:cubicBezTo>
                    <a:pt x="13021" y="10214"/>
                    <a:pt x="13136" y="9962"/>
                    <a:pt x="13050" y="9736"/>
                  </a:cubicBezTo>
                  <a:cubicBezTo>
                    <a:pt x="12984" y="9560"/>
                    <a:pt x="12816" y="9452"/>
                    <a:pt x="12638" y="9452"/>
                  </a:cubicBezTo>
                  <a:close/>
                  <a:moveTo>
                    <a:pt x="10149" y="10537"/>
                  </a:moveTo>
                  <a:cubicBezTo>
                    <a:pt x="10077" y="10537"/>
                    <a:pt x="10003" y="10555"/>
                    <a:pt x="9935" y="10594"/>
                  </a:cubicBezTo>
                  <a:cubicBezTo>
                    <a:pt x="9758" y="10692"/>
                    <a:pt x="9628" y="10778"/>
                    <a:pt x="9532" y="10856"/>
                  </a:cubicBezTo>
                  <a:cubicBezTo>
                    <a:pt x="9348" y="11012"/>
                    <a:pt x="9324" y="11290"/>
                    <a:pt x="9480" y="11475"/>
                  </a:cubicBezTo>
                  <a:cubicBezTo>
                    <a:pt x="9566" y="11579"/>
                    <a:pt x="9691" y="11631"/>
                    <a:pt x="9816" y="11631"/>
                  </a:cubicBezTo>
                  <a:cubicBezTo>
                    <a:pt x="9914" y="11631"/>
                    <a:pt x="10016" y="11597"/>
                    <a:pt x="10096" y="11527"/>
                  </a:cubicBezTo>
                  <a:cubicBezTo>
                    <a:pt x="10125" y="11504"/>
                    <a:pt x="10198" y="11452"/>
                    <a:pt x="10364" y="11358"/>
                  </a:cubicBezTo>
                  <a:cubicBezTo>
                    <a:pt x="10575" y="11241"/>
                    <a:pt x="10650" y="10973"/>
                    <a:pt x="10531" y="10763"/>
                  </a:cubicBezTo>
                  <a:cubicBezTo>
                    <a:pt x="10451" y="10618"/>
                    <a:pt x="10303" y="10537"/>
                    <a:pt x="10149" y="10537"/>
                  </a:cubicBezTo>
                  <a:close/>
                  <a:moveTo>
                    <a:pt x="8348" y="12520"/>
                  </a:moveTo>
                  <a:cubicBezTo>
                    <a:pt x="8247" y="12520"/>
                    <a:pt x="8145" y="12555"/>
                    <a:pt x="8063" y="12627"/>
                  </a:cubicBezTo>
                  <a:cubicBezTo>
                    <a:pt x="7967" y="12710"/>
                    <a:pt x="7871" y="12788"/>
                    <a:pt x="7775" y="12861"/>
                  </a:cubicBezTo>
                  <a:cubicBezTo>
                    <a:pt x="7582" y="13009"/>
                    <a:pt x="7546" y="13285"/>
                    <a:pt x="7691" y="13477"/>
                  </a:cubicBezTo>
                  <a:cubicBezTo>
                    <a:pt x="7777" y="13589"/>
                    <a:pt x="7910" y="13649"/>
                    <a:pt x="8042" y="13649"/>
                  </a:cubicBezTo>
                  <a:cubicBezTo>
                    <a:pt x="8133" y="13649"/>
                    <a:pt x="8227" y="13620"/>
                    <a:pt x="8305" y="13560"/>
                  </a:cubicBezTo>
                  <a:cubicBezTo>
                    <a:pt x="8417" y="13477"/>
                    <a:pt x="8526" y="13386"/>
                    <a:pt x="8635" y="13292"/>
                  </a:cubicBezTo>
                  <a:cubicBezTo>
                    <a:pt x="8820" y="13134"/>
                    <a:pt x="8838" y="12856"/>
                    <a:pt x="8682" y="12674"/>
                  </a:cubicBezTo>
                  <a:cubicBezTo>
                    <a:pt x="8595" y="12572"/>
                    <a:pt x="8472" y="12520"/>
                    <a:pt x="8348" y="12520"/>
                  </a:cubicBezTo>
                  <a:close/>
                  <a:moveTo>
                    <a:pt x="6654" y="14600"/>
                  </a:moveTo>
                  <a:cubicBezTo>
                    <a:pt x="6491" y="14600"/>
                    <a:pt x="6336" y="14693"/>
                    <a:pt x="6259" y="14850"/>
                  </a:cubicBezTo>
                  <a:cubicBezTo>
                    <a:pt x="6202" y="14969"/>
                    <a:pt x="6142" y="15097"/>
                    <a:pt x="6087" y="15227"/>
                  </a:cubicBezTo>
                  <a:cubicBezTo>
                    <a:pt x="5991" y="15450"/>
                    <a:pt x="6095" y="15708"/>
                    <a:pt x="6316" y="15804"/>
                  </a:cubicBezTo>
                  <a:cubicBezTo>
                    <a:pt x="6373" y="15827"/>
                    <a:pt x="6433" y="15840"/>
                    <a:pt x="6490" y="15840"/>
                  </a:cubicBezTo>
                  <a:cubicBezTo>
                    <a:pt x="6659" y="15840"/>
                    <a:pt x="6823" y="15739"/>
                    <a:pt x="6893" y="15573"/>
                  </a:cubicBezTo>
                  <a:cubicBezTo>
                    <a:pt x="6945" y="15456"/>
                    <a:pt x="6997" y="15339"/>
                    <a:pt x="7049" y="15229"/>
                  </a:cubicBezTo>
                  <a:cubicBezTo>
                    <a:pt x="7156" y="15011"/>
                    <a:pt x="7062" y="14748"/>
                    <a:pt x="6844" y="14644"/>
                  </a:cubicBezTo>
                  <a:cubicBezTo>
                    <a:pt x="6782" y="14614"/>
                    <a:pt x="6718" y="14600"/>
                    <a:pt x="6654" y="14600"/>
                  </a:cubicBezTo>
                  <a:close/>
                  <a:moveTo>
                    <a:pt x="5769" y="17163"/>
                  </a:moveTo>
                  <a:cubicBezTo>
                    <a:pt x="5574" y="17163"/>
                    <a:pt x="5396" y="17292"/>
                    <a:pt x="5344" y="17489"/>
                  </a:cubicBezTo>
                  <a:lnTo>
                    <a:pt x="5312" y="17608"/>
                  </a:lnTo>
                  <a:cubicBezTo>
                    <a:pt x="5286" y="17704"/>
                    <a:pt x="5263" y="17793"/>
                    <a:pt x="5242" y="17871"/>
                  </a:cubicBezTo>
                  <a:cubicBezTo>
                    <a:pt x="5180" y="18105"/>
                    <a:pt x="5318" y="18347"/>
                    <a:pt x="5552" y="18409"/>
                  </a:cubicBezTo>
                  <a:cubicBezTo>
                    <a:pt x="5588" y="18419"/>
                    <a:pt x="5627" y="18425"/>
                    <a:pt x="5666" y="18425"/>
                  </a:cubicBezTo>
                  <a:cubicBezTo>
                    <a:pt x="5858" y="18425"/>
                    <a:pt x="6035" y="18297"/>
                    <a:pt x="6090" y="18102"/>
                  </a:cubicBezTo>
                  <a:cubicBezTo>
                    <a:pt x="6111" y="18022"/>
                    <a:pt x="6134" y="17931"/>
                    <a:pt x="6160" y="17832"/>
                  </a:cubicBezTo>
                  <a:lnTo>
                    <a:pt x="6191" y="17715"/>
                  </a:lnTo>
                  <a:cubicBezTo>
                    <a:pt x="6254" y="17481"/>
                    <a:pt x="6113" y="17239"/>
                    <a:pt x="5879" y="17177"/>
                  </a:cubicBezTo>
                  <a:cubicBezTo>
                    <a:pt x="5842" y="17167"/>
                    <a:pt x="5805" y="17163"/>
                    <a:pt x="5769" y="17163"/>
                  </a:cubicBezTo>
                  <a:close/>
                  <a:moveTo>
                    <a:pt x="638" y="18167"/>
                  </a:moveTo>
                  <a:cubicBezTo>
                    <a:pt x="573" y="18167"/>
                    <a:pt x="500" y="18172"/>
                    <a:pt x="414" y="18183"/>
                  </a:cubicBezTo>
                  <a:cubicBezTo>
                    <a:pt x="172" y="18209"/>
                    <a:pt x="1" y="18427"/>
                    <a:pt x="27" y="18669"/>
                  </a:cubicBezTo>
                  <a:cubicBezTo>
                    <a:pt x="53" y="18891"/>
                    <a:pt x="241" y="19057"/>
                    <a:pt x="461" y="19057"/>
                  </a:cubicBezTo>
                  <a:cubicBezTo>
                    <a:pt x="478" y="19057"/>
                    <a:pt x="495" y="19056"/>
                    <a:pt x="513" y="19054"/>
                  </a:cubicBezTo>
                  <a:cubicBezTo>
                    <a:pt x="544" y="19051"/>
                    <a:pt x="573" y="19049"/>
                    <a:pt x="596" y="19046"/>
                  </a:cubicBezTo>
                  <a:cubicBezTo>
                    <a:pt x="666" y="19093"/>
                    <a:pt x="750" y="19119"/>
                    <a:pt x="835" y="19119"/>
                  </a:cubicBezTo>
                  <a:cubicBezTo>
                    <a:pt x="885" y="19119"/>
                    <a:pt x="937" y="19111"/>
                    <a:pt x="986" y="19090"/>
                  </a:cubicBezTo>
                  <a:cubicBezTo>
                    <a:pt x="1215" y="19007"/>
                    <a:pt x="1329" y="18755"/>
                    <a:pt x="1246" y="18529"/>
                  </a:cubicBezTo>
                  <a:cubicBezTo>
                    <a:pt x="1197" y="18393"/>
                    <a:pt x="1051" y="18167"/>
                    <a:pt x="638" y="18167"/>
                  </a:cubicBezTo>
                  <a:close/>
                  <a:moveTo>
                    <a:pt x="3980" y="18143"/>
                  </a:moveTo>
                  <a:cubicBezTo>
                    <a:pt x="3843" y="18143"/>
                    <a:pt x="3708" y="18208"/>
                    <a:pt x="3623" y="18328"/>
                  </a:cubicBezTo>
                  <a:cubicBezTo>
                    <a:pt x="3482" y="18529"/>
                    <a:pt x="3529" y="18802"/>
                    <a:pt x="3727" y="18942"/>
                  </a:cubicBezTo>
                  <a:cubicBezTo>
                    <a:pt x="3820" y="19007"/>
                    <a:pt x="3885" y="19072"/>
                    <a:pt x="3916" y="19114"/>
                  </a:cubicBezTo>
                  <a:cubicBezTo>
                    <a:pt x="4002" y="19231"/>
                    <a:pt x="4135" y="19293"/>
                    <a:pt x="4270" y="19293"/>
                  </a:cubicBezTo>
                  <a:cubicBezTo>
                    <a:pt x="4361" y="19293"/>
                    <a:pt x="4452" y="19264"/>
                    <a:pt x="4530" y="19207"/>
                  </a:cubicBezTo>
                  <a:cubicBezTo>
                    <a:pt x="4725" y="19064"/>
                    <a:pt x="4766" y="18789"/>
                    <a:pt x="4623" y="18594"/>
                  </a:cubicBezTo>
                  <a:cubicBezTo>
                    <a:pt x="4527" y="18466"/>
                    <a:pt x="4389" y="18334"/>
                    <a:pt x="4233" y="18224"/>
                  </a:cubicBezTo>
                  <a:cubicBezTo>
                    <a:pt x="4156" y="18170"/>
                    <a:pt x="4068" y="18143"/>
                    <a:pt x="3980" y="18143"/>
                  </a:cubicBezTo>
                  <a:close/>
                  <a:moveTo>
                    <a:pt x="2112" y="18849"/>
                  </a:moveTo>
                  <a:cubicBezTo>
                    <a:pt x="2000" y="18849"/>
                    <a:pt x="1888" y="18892"/>
                    <a:pt x="1803" y="18976"/>
                  </a:cubicBezTo>
                  <a:cubicBezTo>
                    <a:pt x="1717" y="19062"/>
                    <a:pt x="1634" y="19134"/>
                    <a:pt x="1550" y="19197"/>
                  </a:cubicBezTo>
                  <a:cubicBezTo>
                    <a:pt x="1355" y="19340"/>
                    <a:pt x="1316" y="19615"/>
                    <a:pt x="1459" y="19810"/>
                  </a:cubicBezTo>
                  <a:cubicBezTo>
                    <a:pt x="1545" y="19925"/>
                    <a:pt x="1678" y="19987"/>
                    <a:pt x="1813" y="19987"/>
                  </a:cubicBezTo>
                  <a:cubicBezTo>
                    <a:pt x="1904" y="19987"/>
                    <a:pt x="1995" y="19959"/>
                    <a:pt x="2073" y="19901"/>
                  </a:cubicBezTo>
                  <a:cubicBezTo>
                    <a:pt x="2187" y="19816"/>
                    <a:pt x="2304" y="19714"/>
                    <a:pt x="2421" y="19600"/>
                  </a:cubicBezTo>
                  <a:cubicBezTo>
                    <a:pt x="2593" y="19428"/>
                    <a:pt x="2593" y="19150"/>
                    <a:pt x="2424" y="18978"/>
                  </a:cubicBezTo>
                  <a:cubicBezTo>
                    <a:pt x="2338" y="18892"/>
                    <a:pt x="2225" y="18849"/>
                    <a:pt x="2112" y="18849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1;p60">
              <a:extLst>
                <a:ext uri="{FF2B5EF4-FFF2-40B4-BE49-F238E27FC236}">
                  <a16:creationId xmlns:a16="http://schemas.microsoft.com/office/drawing/2014/main" id="{9CA099C8-657E-4942-8999-C40B375D1095}"/>
                </a:ext>
              </a:extLst>
            </p:cNvPr>
            <p:cNvSpPr/>
            <p:nvPr/>
          </p:nvSpPr>
          <p:spPr>
            <a:xfrm>
              <a:off x="895700" y="2385025"/>
              <a:ext cx="27525" cy="26725"/>
            </a:xfrm>
            <a:custGeom>
              <a:avLst/>
              <a:gdLst/>
              <a:ahLst/>
              <a:cxnLst/>
              <a:rect l="l" t="t" r="r" b="b"/>
              <a:pathLst>
                <a:path w="1101" h="1069" extrusionOk="0">
                  <a:moveTo>
                    <a:pt x="588" y="0"/>
                  </a:moveTo>
                  <a:cubicBezTo>
                    <a:pt x="429" y="0"/>
                    <a:pt x="279" y="90"/>
                    <a:pt x="204" y="234"/>
                  </a:cubicBezTo>
                  <a:cubicBezTo>
                    <a:pt x="204" y="237"/>
                    <a:pt x="172" y="294"/>
                    <a:pt x="115" y="403"/>
                  </a:cubicBezTo>
                  <a:cubicBezTo>
                    <a:pt x="1" y="616"/>
                    <a:pt x="81" y="884"/>
                    <a:pt x="295" y="998"/>
                  </a:cubicBezTo>
                  <a:cubicBezTo>
                    <a:pt x="360" y="1032"/>
                    <a:pt x="427" y="1048"/>
                    <a:pt x="497" y="1050"/>
                  </a:cubicBezTo>
                  <a:cubicBezTo>
                    <a:pt x="539" y="1063"/>
                    <a:pt x="581" y="1069"/>
                    <a:pt x="627" y="1069"/>
                  </a:cubicBezTo>
                  <a:cubicBezTo>
                    <a:pt x="651" y="1069"/>
                    <a:pt x="674" y="1066"/>
                    <a:pt x="700" y="1063"/>
                  </a:cubicBezTo>
                  <a:cubicBezTo>
                    <a:pt x="939" y="1022"/>
                    <a:pt x="1101" y="796"/>
                    <a:pt x="1059" y="559"/>
                  </a:cubicBezTo>
                  <a:cubicBezTo>
                    <a:pt x="1038" y="429"/>
                    <a:pt x="1023" y="356"/>
                    <a:pt x="1023" y="351"/>
                  </a:cubicBezTo>
                  <a:cubicBezTo>
                    <a:pt x="986" y="169"/>
                    <a:pt x="838" y="31"/>
                    <a:pt x="653" y="5"/>
                  </a:cubicBezTo>
                  <a:cubicBezTo>
                    <a:pt x="632" y="2"/>
                    <a:pt x="610" y="0"/>
                    <a:pt x="58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2;p60">
              <a:extLst>
                <a:ext uri="{FF2B5EF4-FFF2-40B4-BE49-F238E27FC236}">
                  <a16:creationId xmlns:a16="http://schemas.microsoft.com/office/drawing/2014/main" id="{B748891C-7CC0-4CAA-A87E-8C96CE9D8045}"/>
                </a:ext>
              </a:extLst>
            </p:cNvPr>
            <p:cNvSpPr/>
            <p:nvPr/>
          </p:nvSpPr>
          <p:spPr>
            <a:xfrm>
              <a:off x="705525" y="2448450"/>
              <a:ext cx="221350" cy="606350"/>
            </a:xfrm>
            <a:custGeom>
              <a:avLst/>
              <a:gdLst/>
              <a:ahLst/>
              <a:cxnLst/>
              <a:rect l="l" t="t" r="r" b="b"/>
              <a:pathLst>
                <a:path w="8854" h="24254" extrusionOk="0">
                  <a:moveTo>
                    <a:pt x="8414" y="1"/>
                  </a:moveTo>
                  <a:cubicBezTo>
                    <a:pt x="8174" y="1"/>
                    <a:pt x="7977" y="189"/>
                    <a:pt x="7972" y="430"/>
                  </a:cubicBezTo>
                  <a:cubicBezTo>
                    <a:pt x="7967" y="562"/>
                    <a:pt x="7961" y="690"/>
                    <a:pt x="7954" y="814"/>
                  </a:cubicBezTo>
                  <a:cubicBezTo>
                    <a:pt x="7935" y="1056"/>
                    <a:pt x="8120" y="1264"/>
                    <a:pt x="8362" y="1282"/>
                  </a:cubicBezTo>
                  <a:lnTo>
                    <a:pt x="8390" y="1282"/>
                  </a:lnTo>
                  <a:cubicBezTo>
                    <a:pt x="8619" y="1282"/>
                    <a:pt x="8812" y="1106"/>
                    <a:pt x="8830" y="874"/>
                  </a:cubicBezTo>
                  <a:cubicBezTo>
                    <a:pt x="8838" y="736"/>
                    <a:pt x="8845" y="596"/>
                    <a:pt x="8848" y="450"/>
                  </a:cubicBezTo>
                  <a:cubicBezTo>
                    <a:pt x="8853" y="209"/>
                    <a:pt x="8661" y="8"/>
                    <a:pt x="8419" y="1"/>
                  </a:cubicBezTo>
                  <a:cubicBezTo>
                    <a:pt x="8417" y="1"/>
                    <a:pt x="8416" y="1"/>
                    <a:pt x="8414" y="1"/>
                  </a:cubicBezTo>
                  <a:close/>
                  <a:moveTo>
                    <a:pt x="7851" y="2692"/>
                  </a:moveTo>
                  <a:cubicBezTo>
                    <a:pt x="7665" y="2692"/>
                    <a:pt x="7492" y="2809"/>
                    <a:pt x="7434" y="2996"/>
                  </a:cubicBezTo>
                  <a:cubicBezTo>
                    <a:pt x="7392" y="3123"/>
                    <a:pt x="7350" y="3253"/>
                    <a:pt x="7309" y="3386"/>
                  </a:cubicBezTo>
                  <a:cubicBezTo>
                    <a:pt x="7236" y="3617"/>
                    <a:pt x="7366" y="3862"/>
                    <a:pt x="7597" y="3934"/>
                  </a:cubicBezTo>
                  <a:cubicBezTo>
                    <a:pt x="7642" y="3947"/>
                    <a:pt x="7683" y="3955"/>
                    <a:pt x="7727" y="3955"/>
                  </a:cubicBezTo>
                  <a:cubicBezTo>
                    <a:pt x="7915" y="3955"/>
                    <a:pt x="8089" y="3836"/>
                    <a:pt x="8146" y="3646"/>
                  </a:cubicBezTo>
                  <a:cubicBezTo>
                    <a:pt x="8188" y="3516"/>
                    <a:pt x="8229" y="3388"/>
                    <a:pt x="8268" y="3264"/>
                  </a:cubicBezTo>
                  <a:cubicBezTo>
                    <a:pt x="8341" y="3035"/>
                    <a:pt x="8216" y="2788"/>
                    <a:pt x="7985" y="2712"/>
                  </a:cubicBezTo>
                  <a:cubicBezTo>
                    <a:pt x="7940" y="2698"/>
                    <a:pt x="7895" y="2692"/>
                    <a:pt x="7851" y="2692"/>
                  </a:cubicBezTo>
                  <a:close/>
                  <a:moveTo>
                    <a:pt x="7098" y="5350"/>
                  </a:moveTo>
                  <a:cubicBezTo>
                    <a:pt x="6898" y="5350"/>
                    <a:pt x="6719" y="5489"/>
                    <a:pt x="6672" y="5692"/>
                  </a:cubicBezTo>
                  <a:cubicBezTo>
                    <a:pt x="6641" y="5827"/>
                    <a:pt x="6609" y="5965"/>
                    <a:pt x="6583" y="6095"/>
                  </a:cubicBezTo>
                  <a:cubicBezTo>
                    <a:pt x="6534" y="6332"/>
                    <a:pt x="6687" y="6563"/>
                    <a:pt x="6924" y="6612"/>
                  </a:cubicBezTo>
                  <a:cubicBezTo>
                    <a:pt x="6955" y="6620"/>
                    <a:pt x="6984" y="6623"/>
                    <a:pt x="7015" y="6623"/>
                  </a:cubicBezTo>
                  <a:cubicBezTo>
                    <a:pt x="7218" y="6623"/>
                    <a:pt x="7400" y="6480"/>
                    <a:pt x="7441" y="6272"/>
                  </a:cubicBezTo>
                  <a:cubicBezTo>
                    <a:pt x="7467" y="6147"/>
                    <a:pt x="7496" y="6017"/>
                    <a:pt x="7527" y="5887"/>
                  </a:cubicBezTo>
                  <a:cubicBezTo>
                    <a:pt x="7582" y="5650"/>
                    <a:pt x="7434" y="5416"/>
                    <a:pt x="7197" y="5362"/>
                  </a:cubicBezTo>
                  <a:cubicBezTo>
                    <a:pt x="7164" y="5354"/>
                    <a:pt x="7131" y="5350"/>
                    <a:pt x="7098" y="5350"/>
                  </a:cubicBezTo>
                  <a:close/>
                  <a:moveTo>
                    <a:pt x="6794" y="8085"/>
                  </a:moveTo>
                  <a:cubicBezTo>
                    <a:pt x="6781" y="8085"/>
                    <a:pt x="6768" y="8085"/>
                    <a:pt x="6755" y="8087"/>
                  </a:cubicBezTo>
                  <a:cubicBezTo>
                    <a:pt x="6513" y="8110"/>
                    <a:pt x="6336" y="8323"/>
                    <a:pt x="6357" y="8565"/>
                  </a:cubicBezTo>
                  <a:cubicBezTo>
                    <a:pt x="6370" y="8705"/>
                    <a:pt x="6391" y="8838"/>
                    <a:pt x="6417" y="8960"/>
                  </a:cubicBezTo>
                  <a:cubicBezTo>
                    <a:pt x="6420" y="8976"/>
                    <a:pt x="6422" y="8991"/>
                    <a:pt x="6427" y="9007"/>
                  </a:cubicBezTo>
                  <a:cubicBezTo>
                    <a:pt x="6466" y="9218"/>
                    <a:pt x="6651" y="9363"/>
                    <a:pt x="6856" y="9363"/>
                  </a:cubicBezTo>
                  <a:cubicBezTo>
                    <a:pt x="6885" y="9363"/>
                    <a:pt x="6914" y="9361"/>
                    <a:pt x="6942" y="9353"/>
                  </a:cubicBezTo>
                  <a:cubicBezTo>
                    <a:pt x="7179" y="9306"/>
                    <a:pt x="7335" y="9077"/>
                    <a:pt x="7288" y="8838"/>
                  </a:cubicBezTo>
                  <a:cubicBezTo>
                    <a:pt x="7283" y="8817"/>
                    <a:pt x="7280" y="8799"/>
                    <a:pt x="7275" y="8778"/>
                  </a:cubicBezTo>
                  <a:cubicBezTo>
                    <a:pt x="7257" y="8690"/>
                    <a:pt x="7241" y="8588"/>
                    <a:pt x="7231" y="8484"/>
                  </a:cubicBezTo>
                  <a:cubicBezTo>
                    <a:pt x="7211" y="8256"/>
                    <a:pt x="7019" y="8085"/>
                    <a:pt x="6794" y="8085"/>
                  </a:cubicBezTo>
                  <a:close/>
                  <a:moveTo>
                    <a:pt x="6417" y="10735"/>
                  </a:moveTo>
                  <a:cubicBezTo>
                    <a:pt x="6273" y="10735"/>
                    <a:pt x="6133" y="10807"/>
                    <a:pt x="6048" y="10936"/>
                  </a:cubicBezTo>
                  <a:cubicBezTo>
                    <a:pt x="5985" y="11032"/>
                    <a:pt x="5913" y="11131"/>
                    <a:pt x="5835" y="11233"/>
                  </a:cubicBezTo>
                  <a:cubicBezTo>
                    <a:pt x="5686" y="11425"/>
                    <a:pt x="5720" y="11701"/>
                    <a:pt x="5913" y="11849"/>
                  </a:cubicBezTo>
                  <a:cubicBezTo>
                    <a:pt x="5991" y="11911"/>
                    <a:pt x="6087" y="11942"/>
                    <a:pt x="6180" y="11942"/>
                  </a:cubicBezTo>
                  <a:cubicBezTo>
                    <a:pt x="6310" y="11942"/>
                    <a:pt x="6440" y="11883"/>
                    <a:pt x="6526" y="11773"/>
                  </a:cubicBezTo>
                  <a:cubicBezTo>
                    <a:pt x="6622" y="11651"/>
                    <a:pt x="6708" y="11532"/>
                    <a:pt x="6784" y="11412"/>
                  </a:cubicBezTo>
                  <a:cubicBezTo>
                    <a:pt x="6916" y="11209"/>
                    <a:pt x="6859" y="10939"/>
                    <a:pt x="6654" y="10806"/>
                  </a:cubicBezTo>
                  <a:cubicBezTo>
                    <a:pt x="6580" y="10758"/>
                    <a:pt x="6498" y="10735"/>
                    <a:pt x="6417" y="10735"/>
                  </a:cubicBezTo>
                  <a:close/>
                  <a:moveTo>
                    <a:pt x="4583" y="12796"/>
                  </a:moveTo>
                  <a:cubicBezTo>
                    <a:pt x="4458" y="12796"/>
                    <a:pt x="4333" y="12849"/>
                    <a:pt x="4246" y="12954"/>
                  </a:cubicBezTo>
                  <a:cubicBezTo>
                    <a:pt x="4147" y="13071"/>
                    <a:pt x="4059" y="13185"/>
                    <a:pt x="3978" y="13294"/>
                  </a:cubicBezTo>
                  <a:cubicBezTo>
                    <a:pt x="3835" y="13489"/>
                    <a:pt x="3879" y="13765"/>
                    <a:pt x="4074" y="13905"/>
                  </a:cubicBezTo>
                  <a:cubicBezTo>
                    <a:pt x="4152" y="13963"/>
                    <a:pt x="4243" y="13991"/>
                    <a:pt x="4334" y="13991"/>
                  </a:cubicBezTo>
                  <a:cubicBezTo>
                    <a:pt x="4470" y="13991"/>
                    <a:pt x="4602" y="13929"/>
                    <a:pt x="4688" y="13809"/>
                  </a:cubicBezTo>
                  <a:cubicBezTo>
                    <a:pt x="4756" y="13716"/>
                    <a:pt x="4834" y="13617"/>
                    <a:pt x="4919" y="13515"/>
                  </a:cubicBezTo>
                  <a:cubicBezTo>
                    <a:pt x="5075" y="13328"/>
                    <a:pt x="5049" y="13053"/>
                    <a:pt x="4865" y="12897"/>
                  </a:cubicBezTo>
                  <a:cubicBezTo>
                    <a:pt x="4782" y="12829"/>
                    <a:pt x="4683" y="12796"/>
                    <a:pt x="4583" y="12796"/>
                  </a:cubicBezTo>
                  <a:close/>
                  <a:moveTo>
                    <a:pt x="3527" y="15295"/>
                  </a:moveTo>
                  <a:cubicBezTo>
                    <a:pt x="3362" y="15295"/>
                    <a:pt x="3206" y="15388"/>
                    <a:pt x="3131" y="15546"/>
                  </a:cubicBezTo>
                  <a:cubicBezTo>
                    <a:pt x="3081" y="15652"/>
                    <a:pt x="3024" y="15764"/>
                    <a:pt x="2959" y="15894"/>
                  </a:cubicBezTo>
                  <a:cubicBezTo>
                    <a:pt x="2847" y="16110"/>
                    <a:pt x="2930" y="16375"/>
                    <a:pt x="3146" y="16487"/>
                  </a:cubicBezTo>
                  <a:cubicBezTo>
                    <a:pt x="3211" y="16518"/>
                    <a:pt x="3279" y="16536"/>
                    <a:pt x="3346" y="16536"/>
                  </a:cubicBezTo>
                  <a:cubicBezTo>
                    <a:pt x="3505" y="16536"/>
                    <a:pt x="3658" y="16448"/>
                    <a:pt x="3736" y="16297"/>
                  </a:cubicBezTo>
                  <a:cubicBezTo>
                    <a:pt x="3809" y="16159"/>
                    <a:pt x="3872" y="16035"/>
                    <a:pt x="3924" y="15920"/>
                  </a:cubicBezTo>
                  <a:cubicBezTo>
                    <a:pt x="4028" y="15702"/>
                    <a:pt x="3934" y="15439"/>
                    <a:pt x="3716" y="15338"/>
                  </a:cubicBezTo>
                  <a:cubicBezTo>
                    <a:pt x="3654" y="15309"/>
                    <a:pt x="3590" y="15295"/>
                    <a:pt x="3527" y="15295"/>
                  </a:cubicBezTo>
                  <a:close/>
                  <a:moveTo>
                    <a:pt x="2210" y="17727"/>
                  </a:moveTo>
                  <a:cubicBezTo>
                    <a:pt x="2053" y="17727"/>
                    <a:pt x="1902" y="17811"/>
                    <a:pt x="1823" y="17959"/>
                  </a:cubicBezTo>
                  <a:cubicBezTo>
                    <a:pt x="1753" y="18091"/>
                    <a:pt x="1690" y="18211"/>
                    <a:pt x="1630" y="18325"/>
                  </a:cubicBezTo>
                  <a:cubicBezTo>
                    <a:pt x="1521" y="18541"/>
                    <a:pt x="1607" y="18806"/>
                    <a:pt x="1823" y="18915"/>
                  </a:cubicBezTo>
                  <a:cubicBezTo>
                    <a:pt x="1888" y="18949"/>
                    <a:pt x="1955" y="18962"/>
                    <a:pt x="2023" y="18962"/>
                  </a:cubicBezTo>
                  <a:cubicBezTo>
                    <a:pt x="2182" y="18962"/>
                    <a:pt x="2335" y="18876"/>
                    <a:pt x="2413" y="18723"/>
                  </a:cubicBezTo>
                  <a:cubicBezTo>
                    <a:pt x="2470" y="18614"/>
                    <a:pt x="2530" y="18499"/>
                    <a:pt x="2598" y="18372"/>
                  </a:cubicBezTo>
                  <a:cubicBezTo>
                    <a:pt x="2712" y="18159"/>
                    <a:pt x="2631" y="17894"/>
                    <a:pt x="2418" y="17779"/>
                  </a:cubicBezTo>
                  <a:cubicBezTo>
                    <a:pt x="2352" y="17744"/>
                    <a:pt x="2280" y="17727"/>
                    <a:pt x="2210" y="17727"/>
                  </a:cubicBezTo>
                  <a:close/>
                  <a:moveTo>
                    <a:pt x="1368" y="20332"/>
                  </a:moveTo>
                  <a:cubicBezTo>
                    <a:pt x="1168" y="20332"/>
                    <a:pt x="988" y="20470"/>
                    <a:pt x="941" y="20673"/>
                  </a:cubicBezTo>
                  <a:cubicBezTo>
                    <a:pt x="915" y="20790"/>
                    <a:pt x="884" y="20917"/>
                    <a:pt x="848" y="21055"/>
                  </a:cubicBezTo>
                  <a:cubicBezTo>
                    <a:pt x="788" y="21289"/>
                    <a:pt x="931" y="21528"/>
                    <a:pt x="1165" y="21588"/>
                  </a:cubicBezTo>
                  <a:cubicBezTo>
                    <a:pt x="1201" y="21599"/>
                    <a:pt x="1238" y="21604"/>
                    <a:pt x="1274" y="21604"/>
                  </a:cubicBezTo>
                  <a:cubicBezTo>
                    <a:pt x="1469" y="21604"/>
                    <a:pt x="1649" y="21471"/>
                    <a:pt x="1698" y="21274"/>
                  </a:cubicBezTo>
                  <a:cubicBezTo>
                    <a:pt x="1737" y="21128"/>
                    <a:pt x="1768" y="20993"/>
                    <a:pt x="1797" y="20868"/>
                  </a:cubicBezTo>
                  <a:cubicBezTo>
                    <a:pt x="1851" y="20631"/>
                    <a:pt x="1703" y="20397"/>
                    <a:pt x="1467" y="20343"/>
                  </a:cubicBezTo>
                  <a:cubicBezTo>
                    <a:pt x="1434" y="20335"/>
                    <a:pt x="1400" y="20332"/>
                    <a:pt x="1368" y="20332"/>
                  </a:cubicBezTo>
                  <a:close/>
                  <a:moveTo>
                    <a:pt x="611" y="22990"/>
                  </a:moveTo>
                  <a:cubicBezTo>
                    <a:pt x="426" y="22990"/>
                    <a:pt x="254" y="23109"/>
                    <a:pt x="195" y="23296"/>
                  </a:cubicBezTo>
                  <a:cubicBezTo>
                    <a:pt x="154" y="23426"/>
                    <a:pt x="115" y="23554"/>
                    <a:pt x="73" y="23681"/>
                  </a:cubicBezTo>
                  <a:cubicBezTo>
                    <a:pt x="0" y="23913"/>
                    <a:pt x="128" y="24160"/>
                    <a:pt x="356" y="24232"/>
                  </a:cubicBezTo>
                  <a:cubicBezTo>
                    <a:pt x="403" y="24245"/>
                    <a:pt x="447" y="24253"/>
                    <a:pt x="492" y="24253"/>
                  </a:cubicBezTo>
                  <a:cubicBezTo>
                    <a:pt x="676" y="24253"/>
                    <a:pt x="850" y="24134"/>
                    <a:pt x="910" y="23949"/>
                  </a:cubicBezTo>
                  <a:cubicBezTo>
                    <a:pt x="949" y="23822"/>
                    <a:pt x="991" y="23692"/>
                    <a:pt x="1032" y="23562"/>
                  </a:cubicBezTo>
                  <a:cubicBezTo>
                    <a:pt x="1105" y="23330"/>
                    <a:pt x="975" y="23083"/>
                    <a:pt x="744" y="23010"/>
                  </a:cubicBezTo>
                  <a:cubicBezTo>
                    <a:pt x="700" y="22997"/>
                    <a:pt x="655" y="22990"/>
                    <a:pt x="611" y="2299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3;p60">
              <a:extLst>
                <a:ext uri="{FF2B5EF4-FFF2-40B4-BE49-F238E27FC236}">
                  <a16:creationId xmlns:a16="http://schemas.microsoft.com/office/drawing/2014/main" id="{D852CE53-3735-4712-9945-1B33D7CFDD0B}"/>
                </a:ext>
              </a:extLst>
            </p:cNvPr>
            <p:cNvSpPr/>
            <p:nvPr/>
          </p:nvSpPr>
          <p:spPr>
            <a:xfrm>
              <a:off x="685500" y="3088475"/>
              <a:ext cx="28700" cy="28200"/>
            </a:xfrm>
            <a:custGeom>
              <a:avLst/>
              <a:gdLst/>
              <a:ahLst/>
              <a:cxnLst/>
              <a:rect l="l" t="t" r="r" b="b"/>
              <a:pathLst>
                <a:path w="1148" h="1128" extrusionOk="0">
                  <a:moveTo>
                    <a:pt x="553" y="0"/>
                  </a:moveTo>
                  <a:cubicBezTo>
                    <a:pt x="372" y="0"/>
                    <a:pt x="203" y="115"/>
                    <a:pt x="141" y="298"/>
                  </a:cubicBezTo>
                  <a:cubicBezTo>
                    <a:pt x="102" y="415"/>
                    <a:pt x="79" y="480"/>
                    <a:pt x="79" y="480"/>
                  </a:cubicBezTo>
                  <a:cubicBezTo>
                    <a:pt x="1" y="704"/>
                    <a:pt x="115" y="948"/>
                    <a:pt x="336" y="1031"/>
                  </a:cubicBezTo>
                  <a:cubicBezTo>
                    <a:pt x="344" y="1036"/>
                    <a:pt x="416" y="1065"/>
                    <a:pt x="541" y="1104"/>
                  </a:cubicBezTo>
                  <a:cubicBezTo>
                    <a:pt x="585" y="1120"/>
                    <a:pt x="632" y="1127"/>
                    <a:pt x="676" y="1127"/>
                  </a:cubicBezTo>
                  <a:cubicBezTo>
                    <a:pt x="861" y="1127"/>
                    <a:pt x="1033" y="1008"/>
                    <a:pt x="1095" y="823"/>
                  </a:cubicBezTo>
                  <a:cubicBezTo>
                    <a:pt x="1147" y="665"/>
                    <a:pt x="1100" y="496"/>
                    <a:pt x="991" y="381"/>
                  </a:cubicBezTo>
                  <a:cubicBezTo>
                    <a:pt x="970" y="223"/>
                    <a:pt x="861" y="80"/>
                    <a:pt x="697" y="25"/>
                  </a:cubicBezTo>
                  <a:cubicBezTo>
                    <a:pt x="650" y="8"/>
                    <a:pt x="601" y="0"/>
                    <a:pt x="553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;p60">
              <a:extLst>
                <a:ext uri="{FF2B5EF4-FFF2-40B4-BE49-F238E27FC236}">
                  <a16:creationId xmlns:a16="http://schemas.microsoft.com/office/drawing/2014/main" id="{931F337C-5D97-471A-9924-B100CB4F4933}"/>
                </a:ext>
              </a:extLst>
            </p:cNvPr>
            <p:cNvSpPr/>
            <p:nvPr/>
          </p:nvSpPr>
          <p:spPr>
            <a:xfrm>
              <a:off x="752900" y="3112000"/>
              <a:ext cx="34550" cy="28125"/>
            </a:xfrm>
            <a:custGeom>
              <a:avLst/>
              <a:gdLst/>
              <a:ahLst/>
              <a:cxnLst/>
              <a:rect l="l" t="t" r="r" b="b"/>
              <a:pathLst>
                <a:path w="1382" h="1125" extrusionOk="0">
                  <a:moveTo>
                    <a:pt x="501" y="1"/>
                  </a:moveTo>
                  <a:cubicBezTo>
                    <a:pt x="354" y="1"/>
                    <a:pt x="211" y="75"/>
                    <a:pt x="128" y="210"/>
                  </a:cubicBezTo>
                  <a:cubicBezTo>
                    <a:pt x="1" y="415"/>
                    <a:pt x="66" y="686"/>
                    <a:pt x="271" y="813"/>
                  </a:cubicBezTo>
                  <a:cubicBezTo>
                    <a:pt x="383" y="881"/>
                    <a:pt x="502" y="959"/>
                    <a:pt x="638" y="1050"/>
                  </a:cubicBezTo>
                  <a:cubicBezTo>
                    <a:pt x="713" y="1102"/>
                    <a:pt x="799" y="1125"/>
                    <a:pt x="882" y="1125"/>
                  </a:cubicBezTo>
                  <a:cubicBezTo>
                    <a:pt x="1022" y="1125"/>
                    <a:pt x="1163" y="1057"/>
                    <a:pt x="1246" y="933"/>
                  </a:cubicBezTo>
                  <a:cubicBezTo>
                    <a:pt x="1381" y="730"/>
                    <a:pt x="1329" y="457"/>
                    <a:pt x="1129" y="322"/>
                  </a:cubicBezTo>
                  <a:cubicBezTo>
                    <a:pt x="983" y="225"/>
                    <a:pt x="853" y="140"/>
                    <a:pt x="734" y="67"/>
                  </a:cubicBezTo>
                  <a:cubicBezTo>
                    <a:pt x="661" y="22"/>
                    <a:pt x="581" y="1"/>
                    <a:pt x="501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5;p60">
              <a:extLst>
                <a:ext uri="{FF2B5EF4-FFF2-40B4-BE49-F238E27FC236}">
                  <a16:creationId xmlns:a16="http://schemas.microsoft.com/office/drawing/2014/main" id="{71637E2E-CA6D-4D70-9E46-F691197B72BB}"/>
                </a:ext>
              </a:extLst>
            </p:cNvPr>
            <p:cNvSpPr/>
            <p:nvPr/>
          </p:nvSpPr>
          <p:spPr>
            <a:xfrm>
              <a:off x="818550" y="3154525"/>
              <a:ext cx="27925" cy="27200"/>
            </a:xfrm>
            <a:custGeom>
              <a:avLst/>
              <a:gdLst/>
              <a:ahLst/>
              <a:cxnLst/>
              <a:rect l="l" t="t" r="r" b="b"/>
              <a:pathLst>
                <a:path w="1117" h="1088" extrusionOk="0">
                  <a:moveTo>
                    <a:pt x="468" y="0"/>
                  </a:moveTo>
                  <a:cubicBezTo>
                    <a:pt x="290" y="0"/>
                    <a:pt x="122" y="108"/>
                    <a:pt x="55" y="285"/>
                  </a:cubicBezTo>
                  <a:cubicBezTo>
                    <a:pt x="1" y="433"/>
                    <a:pt x="29" y="594"/>
                    <a:pt x="120" y="708"/>
                  </a:cubicBezTo>
                  <a:cubicBezTo>
                    <a:pt x="138" y="836"/>
                    <a:pt x="211" y="955"/>
                    <a:pt x="331" y="1026"/>
                  </a:cubicBezTo>
                  <a:cubicBezTo>
                    <a:pt x="401" y="1067"/>
                    <a:pt x="479" y="1088"/>
                    <a:pt x="554" y="1088"/>
                  </a:cubicBezTo>
                  <a:cubicBezTo>
                    <a:pt x="705" y="1088"/>
                    <a:pt x="851" y="1010"/>
                    <a:pt x="931" y="872"/>
                  </a:cubicBezTo>
                  <a:cubicBezTo>
                    <a:pt x="991" y="773"/>
                    <a:pt x="1028" y="716"/>
                    <a:pt x="1028" y="714"/>
                  </a:cubicBezTo>
                  <a:cubicBezTo>
                    <a:pt x="1113" y="578"/>
                    <a:pt x="1116" y="409"/>
                    <a:pt x="1038" y="269"/>
                  </a:cubicBezTo>
                  <a:cubicBezTo>
                    <a:pt x="963" y="134"/>
                    <a:pt x="822" y="48"/>
                    <a:pt x="666" y="43"/>
                  </a:cubicBezTo>
                  <a:cubicBezTo>
                    <a:pt x="661" y="43"/>
                    <a:pt x="645" y="38"/>
                    <a:pt x="619" y="27"/>
                  </a:cubicBezTo>
                  <a:cubicBezTo>
                    <a:pt x="569" y="9"/>
                    <a:pt x="518" y="0"/>
                    <a:pt x="468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6;p60">
              <a:extLst>
                <a:ext uri="{FF2B5EF4-FFF2-40B4-BE49-F238E27FC236}">
                  <a16:creationId xmlns:a16="http://schemas.microsoft.com/office/drawing/2014/main" id="{C981285C-E309-4386-9953-2345B6AA5BF8}"/>
                </a:ext>
              </a:extLst>
            </p:cNvPr>
            <p:cNvSpPr/>
            <p:nvPr/>
          </p:nvSpPr>
          <p:spPr>
            <a:xfrm>
              <a:off x="773650" y="3208275"/>
              <a:ext cx="274950" cy="536475"/>
            </a:xfrm>
            <a:custGeom>
              <a:avLst/>
              <a:gdLst/>
              <a:ahLst/>
              <a:cxnLst/>
              <a:rect l="l" t="t" r="r" b="b"/>
              <a:pathLst>
                <a:path w="10998" h="21459" extrusionOk="0">
                  <a:moveTo>
                    <a:pt x="1337" y="0"/>
                  </a:moveTo>
                  <a:cubicBezTo>
                    <a:pt x="1170" y="0"/>
                    <a:pt x="1010" y="97"/>
                    <a:pt x="936" y="259"/>
                  </a:cubicBezTo>
                  <a:cubicBezTo>
                    <a:pt x="884" y="376"/>
                    <a:pt x="829" y="495"/>
                    <a:pt x="780" y="612"/>
                  </a:cubicBezTo>
                  <a:cubicBezTo>
                    <a:pt x="686" y="833"/>
                    <a:pt x="790" y="1091"/>
                    <a:pt x="1011" y="1187"/>
                  </a:cubicBezTo>
                  <a:cubicBezTo>
                    <a:pt x="1069" y="1210"/>
                    <a:pt x="1126" y="1223"/>
                    <a:pt x="1186" y="1223"/>
                  </a:cubicBezTo>
                  <a:cubicBezTo>
                    <a:pt x="1355" y="1223"/>
                    <a:pt x="1516" y="1122"/>
                    <a:pt x="1589" y="956"/>
                  </a:cubicBezTo>
                  <a:cubicBezTo>
                    <a:pt x="1635" y="846"/>
                    <a:pt x="1685" y="735"/>
                    <a:pt x="1737" y="623"/>
                  </a:cubicBezTo>
                  <a:cubicBezTo>
                    <a:pt x="1836" y="402"/>
                    <a:pt x="1739" y="142"/>
                    <a:pt x="1518" y="40"/>
                  </a:cubicBezTo>
                  <a:cubicBezTo>
                    <a:pt x="1459" y="13"/>
                    <a:pt x="1398" y="0"/>
                    <a:pt x="1337" y="0"/>
                  </a:cubicBezTo>
                  <a:close/>
                  <a:moveTo>
                    <a:pt x="516" y="2428"/>
                  </a:moveTo>
                  <a:cubicBezTo>
                    <a:pt x="307" y="2428"/>
                    <a:pt x="120" y="2577"/>
                    <a:pt x="83" y="2789"/>
                  </a:cubicBezTo>
                  <a:cubicBezTo>
                    <a:pt x="57" y="2929"/>
                    <a:pt x="39" y="3064"/>
                    <a:pt x="23" y="3194"/>
                  </a:cubicBezTo>
                  <a:cubicBezTo>
                    <a:pt x="0" y="3436"/>
                    <a:pt x="174" y="3652"/>
                    <a:pt x="416" y="3675"/>
                  </a:cubicBezTo>
                  <a:cubicBezTo>
                    <a:pt x="432" y="3678"/>
                    <a:pt x="445" y="3678"/>
                    <a:pt x="460" y="3678"/>
                  </a:cubicBezTo>
                  <a:cubicBezTo>
                    <a:pt x="684" y="3678"/>
                    <a:pt x="874" y="3511"/>
                    <a:pt x="897" y="3285"/>
                  </a:cubicBezTo>
                  <a:cubicBezTo>
                    <a:pt x="907" y="3179"/>
                    <a:pt x="926" y="3064"/>
                    <a:pt x="946" y="2947"/>
                  </a:cubicBezTo>
                  <a:cubicBezTo>
                    <a:pt x="991" y="2708"/>
                    <a:pt x="832" y="2479"/>
                    <a:pt x="593" y="2435"/>
                  </a:cubicBezTo>
                  <a:cubicBezTo>
                    <a:pt x="567" y="2430"/>
                    <a:pt x="542" y="2428"/>
                    <a:pt x="516" y="2428"/>
                  </a:cubicBezTo>
                  <a:close/>
                  <a:moveTo>
                    <a:pt x="1013" y="4873"/>
                  </a:moveTo>
                  <a:cubicBezTo>
                    <a:pt x="939" y="4873"/>
                    <a:pt x="864" y="4892"/>
                    <a:pt x="796" y="4931"/>
                  </a:cubicBezTo>
                  <a:cubicBezTo>
                    <a:pt x="585" y="5053"/>
                    <a:pt x="512" y="5321"/>
                    <a:pt x="634" y="5531"/>
                  </a:cubicBezTo>
                  <a:cubicBezTo>
                    <a:pt x="697" y="5638"/>
                    <a:pt x="764" y="5752"/>
                    <a:pt x="835" y="5867"/>
                  </a:cubicBezTo>
                  <a:cubicBezTo>
                    <a:pt x="918" y="5999"/>
                    <a:pt x="1061" y="6072"/>
                    <a:pt x="1209" y="6072"/>
                  </a:cubicBezTo>
                  <a:cubicBezTo>
                    <a:pt x="1287" y="6072"/>
                    <a:pt x="1368" y="6051"/>
                    <a:pt x="1438" y="6007"/>
                  </a:cubicBezTo>
                  <a:cubicBezTo>
                    <a:pt x="1646" y="5880"/>
                    <a:pt x="1708" y="5609"/>
                    <a:pt x="1581" y="5404"/>
                  </a:cubicBezTo>
                  <a:cubicBezTo>
                    <a:pt x="1516" y="5297"/>
                    <a:pt x="1453" y="5193"/>
                    <a:pt x="1394" y="5092"/>
                  </a:cubicBezTo>
                  <a:cubicBezTo>
                    <a:pt x="1313" y="4952"/>
                    <a:pt x="1165" y="4873"/>
                    <a:pt x="1013" y="4873"/>
                  </a:cubicBezTo>
                  <a:close/>
                  <a:moveTo>
                    <a:pt x="2455" y="7000"/>
                  </a:moveTo>
                  <a:cubicBezTo>
                    <a:pt x="2366" y="7000"/>
                    <a:pt x="2275" y="7028"/>
                    <a:pt x="2197" y="7086"/>
                  </a:cubicBezTo>
                  <a:cubicBezTo>
                    <a:pt x="1999" y="7229"/>
                    <a:pt x="1958" y="7502"/>
                    <a:pt x="2103" y="7697"/>
                  </a:cubicBezTo>
                  <a:cubicBezTo>
                    <a:pt x="2176" y="7799"/>
                    <a:pt x="2252" y="7900"/>
                    <a:pt x="2327" y="8001"/>
                  </a:cubicBezTo>
                  <a:cubicBezTo>
                    <a:pt x="2413" y="8118"/>
                    <a:pt x="2545" y="8181"/>
                    <a:pt x="2678" y="8181"/>
                  </a:cubicBezTo>
                  <a:cubicBezTo>
                    <a:pt x="2769" y="8181"/>
                    <a:pt x="2860" y="8152"/>
                    <a:pt x="2941" y="8095"/>
                  </a:cubicBezTo>
                  <a:cubicBezTo>
                    <a:pt x="3136" y="7949"/>
                    <a:pt x="3175" y="7674"/>
                    <a:pt x="3032" y="7481"/>
                  </a:cubicBezTo>
                  <a:cubicBezTo>
                    <a:pt x="2956" y="7380"/>
                    <a:pt x="2883" y="7279"/>
                    <a:pt x="2808" y="7180"/>
                  </a:cubicBezTo>
                  <a:cubicBezTo>
                    <a:pt x="2722" y="7063"/>
                    <a:pt x="2590" y="7000"/>
                    <a:pt x="2455" y="7000"/>
                  </a:cubicBezTo>
                  <a:close/>
                  <a:moveTo>
                    <a:pt x="3974" y="9072"/>
                  </a:moveTo>
                  <a:cubicBezTo>
                    <a:pt x="3886" y="9072"/>
                    <a:pt x="3798" y="9099"/>
                    <a:pt x="3721" y="9153"/>
                  </a:cubicBezTo>
                  <a:cubicBezTo>
                    <a:pt x="3523" y="9294"/>
                    <a:pt x="3476" y="9567"/>
                    <a:pt x="3617" y="9764"/>
                  </a:cubicBezTo>
                  <a:cubicBezTo>
                    <a:pt x="3689" y="9866"/>
                    <a:pt x="3762" y="9967"/>
                    <a:pt x="3832" y="10068"/>
                  </a:cubicBezTo>
                  <a:cubicBezTo>
                    <a:pt x="3918" y="10191"/>
                    <a:pt x="4053" y="10256"/>
                    <a:pt x="4191" y="10256"/>
                  </a:cubicBezTo>
                  <a:cubicBezTo>
                    <a:pt x="4280" y="10256"/>
                    <a:pt x="4365" y="10232"/>
                    <a:pt x="4443" y="10178"/>
                  </a:cubicBezTo>
                  <a:cubicBezTo>
                    <a:pt x="4641" y="10040"/>
                    <a:pt x="4690" y="9764"/>
                    <a:pt x="4553" y="9567"/>
                  </a:cubicBezTo>
                  <a:cubicBezTo>
                    <a:pt x="4480" y="9463"/>
                    <a:pt x="4407" y="9359"/>
                    <a:pt x="4334" y="9257"/>
                  </a:cubicBezTo>
                  <a:cubicBezTo>
                    <a:pt x="4247" y="9137"/>
                    <a:pt x="4111" y="9072"/>
                    <a:pt x="3974" y="9072"/>
                  </a:cubicBezTo>
                  <a:close/>
                  <a:moveTo>
                    <a:pt x="5377" y="11223"/>
                  </a:moveTo>
                  <a:cubicBezTo>
                    <a:pt x="5302" y="11223"/>
                    <a:pt x="5227" y="11242"/>
                    <a:pt x="5158" y="11283"/>
                  </a:cubicBezTo>
                  <a:cubicBezTo>
                    <a:pt x="4948" y="11405"/>
                    <a:pt x="4878" y="11675"/>
                    <a:pt x="5000" y="11883"/>
                  </a:cubicBezTo>
                  <a:cubicBezTo>
                    <a:pt x="5060" y="11985"/>
                    <a:pt x="5122" y="12091"/>
                    <a:pt x="5187" y="12206"/>
                  </a:cubicBezTo>
                  <a:cubicBezTo>
                    <a:pt x="5270" y="12349"/>
                    <a:pt x="5416" y="12427"/>
                    <a:pt x="5569" y="12427"/>
                  </a:cubicBezTo>
                  <a:cubicBezTo>
                    <a:pt x="5642" y="12427"/>
                    <a:pt x="5717" y="12408"/>
                    <a:pt x="5785" y="12369"/>
                  </a:cubicBezTo>
                  <a:cubicBezTo>
                    <a:pt x="5996" y="12247"/>
                    <a:pt x="6068" y="11979"/>
                    <a:pt x="5949" y="11769"/>
                  </a:cubicBezTo>
                  <a:cubicBezTo>
                    <a:pt x="5881" y="11654"/>
                    <a:pt x="5819" y="11543"/>
                    <a:pt x="5759" y="11441"/>
                  </a:cubicBezTo>
                  <a:cubicBezTo>
                    <a:pt x="5677" y="11302"/>
                    <a:pt x="5529" y="11223"/>
                    <a:pt x="5377" y="11223"/>
                  </a:cubicBezTo>
                  <a:close/>
                  <a:moveTo>
                    <a:pt x="6641" y="13464"/>
                  </a:moveTo>
                  <a:cubicBezTo>
                    <a:pt x="6569" y="13464"/>
                    <a:pt x="6497" y="13482"/>
                    <a:pt x="6430" y="13519"/>
                  </a:cubicBezTo>
                  <a:cubicBezTo>
                    <a:pt x="6219" y="13636"/>
                    <a:pt x="6141" y="13903"/>
                    <a:pt x="6258" y="14117"/>
                  </a:cubicBezTo>
                  <a:cubicBezTo>
                    <a:pt x="6318" y="14223"/>
                    <a:pt x="6378" y="14335"/>
                    <a:pt x="6440" y="14444"/>
                  </a:cubicBezTo>
                  <a:cubicBezTo>
                    <a:pt x="6521" y="14590"/>
                    <a:pt x="6669" y="14673"/>
                    <a:pt x="6825" y="14673"/>
                  </a:cubicBezTo>
                  <a:cubicBezTo>
                    <a:pt x="6895" y="14673"/>
                    <a:pt x="6968" y="14655"/>
                    <a:pt x="7036" y="14618"/>
                  </a:cubicBezTo>
                  <a:cubicBezTo>
                    <a:pt x="7249" y="14501"/>
                    <a:pt x="7324" y="14234"/>
                    <a:pt x="7207" y="14023"/>
                  </a:cubicBezTo>
                  <a:cubicBezTo>
                    <a:pt x="7147" y="13911"/>
                    <a:pt x="7085" y="13799"/>
                    <a:pt x="7025" y="13693"/>
                  </a:cubicBezTo>
                  <a:cubicBezTo>
                    <a:pt x="6945" y="13547"/>
                    <a:pt x="6795" y="13464"/>
                    <a:pt x="6641" y="13464"/>
                  </a:cubicBezTo>
                  <a:close/>
                  <a:moveTo>
                    <a:pt x="7879" y="15721"/>
                  </a:moveTo>
                  <a:cubicBezTo>
                    <a:pt x="7807" y="15721"/>
                    <a:pt x="7735" y="15739"/>
                    <a:pt x="7667" y="15775"/>
                  </a:cubicBezTo>
                  <a:cubicBezTo>
                    <a:pt x="7457" y="15890"/>
                    <a:pt x="7376" y="16158"/>
                    <a:pt x="7493" y="16371"/>
                  </a:cubicBezTo>
                  <a:lnTo>
                    <a:pt x="7673" y="16698"/>
                  </a:lnTo>
                  <a:cubicBezTo>
                    <a:pt x="7751" y="16847"/>
                    <a:pt x="7901" y="16930"/>
                    <a:pt x="8057" y="16930"/>
                  </a:cubicBezTo>
                  <a:cubicBezTo>
                    <a:pt x="8128" y="16930"/>
                    <a:pt x="8200" y="16912"/>
                    <a:pt x="8265" y="16875"/>
                  </a:cubicBezTo>
                  <a:cubicBezTo>
                    <a:pt x="8479" y="16761"/>
                    <a:pt x="8559" y="16493"/>
                    <a:pt x="8442" y="16280"/>
                  </a:cubicBezTo>
                  <a:lnTo>
                    <a:pt x="8263" y="15950"/>
                  </a:lnTo>
                  <a:cubicBezTo>
                    <a:pt x="8184" y="15804"/>
                    <a:pt x="8034" y="15721"/>
                    <a:pt x="7879" y="15721"/>
                  </a:cubicBezTo>
                  <a:close/>
                  <a:moveTo>
                    <a:pt x="9101" y="17983"/>
                  </a:moveTo>
                  <a:cubicBezTo>
                    <a:pt x="9031" y="17983"/>
                    <a:pt x="8960" y="17999"/>
                    <a:pt x="8895" y="18035"/>
                  </a:cubicBezTo>
                  <a:cubicBezTo>
                    <a:pt x="8681" y="18152"/>
                    <a:pt x="8601" y="18417"/>
                    <a:pt x="8715" y="18630"/>
                  </a:cubicBezTo>
                  <a:lnTo>
                    <a:pt x="8895" y="18960"/>
                  </a:lnTo>
                  <a:cubicBezTo>
                    <a:pt x="8973" y="19109"/>
                    <a:pt x="9123" y="19192"/>
                    <a:pt x="9279" y="19192"/>
                  </a:cubicBezTo>
                  <a:cubicBezTo>
                    <a:pt x="9350" y="19192"/>
                    <a:pt x="9422" y="19174"/>
                    <a:pt x="9487" y="19140"/>
                  </a:cubicBezTo>
                  <a:cubicBezTo>
                    <a:pt x="9701" y="19025"/>
                    <a:pt x="9781" y="18758"/>
                    <a:pt x="9667" y="18544"/>
                  </a:cubicBezTo>
                  <a:lnTo>
                    <a:pt x="9487" y="18214"/>
                  </a:lnTo>
                  <a:cubicBezTo>
                    <a:pt x="9408" y="18067"/>
                    <a:pt x="9257" y="17983"/>
                    <a:pt x="9101" y="17983"/>
                  </a:cubicBezTo>
                  <a:close/>
                  <a:moveTo>
                    <a:pt x="10318" y="20250"/>
                  </a:moveTo>
                  <a:cubicBezTo>
                    <a:pt x="10248" y="20250"/>
                    <a:pt x="10177" y="20267"/>
                    <a:pt x="10111" y="20302"/>
                  </a:cubicBezTo>
                  <a:cubicBezTo>
                    <a:pt x="9898" y="20416"/>
                    <a:pt x="9818" y="20682"/>
                    <a:pt x="9932" y="20895"/>
                  </a:cubicBezTo>
                  <a:lnTo>
                    <a:pt x="10109" y="21228"/>
                  </a:lnTo>
                  <a:cubicBezTo>
                    <a:pt x="10189" y="21376"/>
                    <a:pt x="10340" y="21459"/>
                    <a:pt x="10496" y="21459"/>
                  </a:cubicBezTo>
                  <a:cubicBezTo>
                    <a:pt x="10566" y="21459"/>
                    <a:pt x="10637" y="21441"/>
                    <a:pt x="10704" y="21407"/>
                  </a:cubicBezTo>
                  <a:cubicBezTo>
                    <a:pt x="10917" y="21293"/>
                    <a:pt x="10998" y="21027"/>
                    <a:pt x="10884" y="20814"/>
                  </a:cubicBezTo>
                  <a:lnTo>
                    <a:pt x="10704" y="20481"/>
                  </a:lnTo>
                  <a:cubicBezTo>
                    <a:pt x="10625" y="20334"/>
                    <a:pt x="10474" y="20250"/>
                    <a:pt x="10318" y="2025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7;p60">
              <a:extLst>
                <a:ext uri="{FF2B5EF4-FFF2-40B4-BE49-F238E27FC236}">
                  <a16:creationId xmlns:a16="http://schemas.microsoft.com/office/drawing/2014/main" id="{2602343D-FCE8-4C07-8ED7-84853E831D56}"/>
                </a:ext>
              </a:extLst>
            </p:cNvPr>
            <p:cNvSpPr/>
            <p:nvPr/>
          </p:nvSpPr>
          <p:spPr>
            <a:xfrm>
              <a:off x="1048650" y="3770875"/>
              <a:ext cx="27325" cy="29725"/>
            </a:xfrm>
            <a:custGeom>
              <a:avLst/>
              <a:gdLst/>
              <a:ahLst/>
              <a:cxnLst/>
              <a:rect l="l" t="t" r="r" b="b"/>
              <a:pathLst>
                <a:path w="1093" h="1189" extrusionOk="0">
                  <a:moveTo>
                    <a:pt x="524" y="0"/>
                  </a:moveTo>
                  <a:cubicBezTo>
                    <a:pt x="454" y="0"/>
                    <a:pt x="383" y="17"/>
                    <a:pt x="318" y="52"/>
                  </a:cubicBezTo>
                  <a:cubicBezTo>
                    <a:pt x="138" y="146"/>
                    <a:pt x="53" y="346"/>
                    <a:pt x="94" y="536"/>
                  </a:cubicBezTo>
                  <a:cubicBezTo>
                    <a:pt x="1" y="705"/>
                    <a:pt x="27" y="921"/>
                    <a:pt x="170" y="1064"/>
                  </a:cubicBezTo>
                  <a:cubicBezTo>
                    <a:pt x="255" y="1147"/>
                    <a:pt x="367" y="1188"/>
                    <a:pt x="479" y="1188"/>
                  </a:cubicBezTo>
                  <a:cubicBezTo>
                    <a:pt x="591" y="1188"/>
                    <a:pt x="705" y="1147"/>
                    <a:pt x="791" y="1058"/>
                  </a:cubicBezTo>
                  <a:lnTo>
                    <a:pt x="926" y="921"/>
                  </a:lnTo>
                  <a:cubicBezTo>
                    <a:pt x="1061" y="783"/>
                    <a:pt x="1093" y="575"/>
                    <a:pt x="1002" y="406"/>
                  </a:cubicBezTo>
                  <a:lnTo>
                    <a:pt x="911" y="234"/>
                  </a:lnTo>
                  <a:cubicBezTo>
                    <a:pt x="831" y="85"/>
                    <a:pt x="680" y="0"/>
                    <a:pt x="524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;p60">
              <a:extLst>
                <a:ext uri="{FF2B5EF4-FFF2-40B4-BE49-F238E27FC236}">
                  <a16:creationId xmlns:a16="http://schemas.microsoft.com/office/drawing/2014/main" id="{4DABB45B-A3F5-4A04-AB6E-C4214BDC6C4E}"/>
                </a:ext>
              </a:extLst>
            </p:cNvPr>
            <p:cNvSpPr/>
            <p:nvPr/>
          </p:nvSpPr>
          <p:spPr>
            <a:xfrm>
              <a:off x="1041625" y="3782175"/>
              <a:ext cx="27325" cy="29275"/>
            </a:xfrm>
            <a:custGeom>
              <a:avLst/>
              <a:gdLst/>
              <a:ahLst/>
              <a:cxnLst/>
              <a:rect l="l" t="t" r="r" b="b"/>
              <a:pathLst>
                <a:path w="1093" h="1171" extrusionOk="0">
                  <a:moveTo>
                    <a:pt x="620" y="0"/>
                  </a:moveTo>
                  <a:cubicBezTo>
                    <a:pt x="507" y="0"/>
                    <a:pt x="394" y="44"/>
                    <a:pt x="308" y="131"/>
                  </a:cubicBezTo>
                  <a:lnTo>
                    <a:pt x="170" y="271"/>
                  </a:lnTo>
                  <a:cubicBezTo>
                    <a:pt x="16" y="427"/>
                    <a:pt x="1" y="674"/>
                    <a:pt x="139" y="848"/>
                  </a:cubicBezTo>
                  <a:cubicBezTo>
                    <a:pt x="139" y="851"/>
                    <a:pt x="180" y="903"/>
                    <a:pt x="253" y="999"/>
                  </a:cubicBezTo>
                  <a:cubicBezTo>
                    <a:pt x="339" y="1111"/>
                    <a:pt x="469" y="1170"/>
                    <a:pt x="601" y="1170"/>
                  </a:cubicBezTo>
                  <a:cubicBezTo>
                    <a:pt x="695" y="1170"/>
                    <a:pt x="789" y="1142"/>
                    <a:pt x="869" y="1082"/>
                  </a:cubicBezTo>
                  <a:cubicBezTo>
                    <a:pt x="1015" y="968"/>
                    <a:pt x="1072" y="780"/>
                    <a:pt x="1023" y="612"/>
                  </a:cubicBezTo>
                  <a:cubicBezTo>
                    <a:pt x="1093" y="450"/>
                    <a:pt x="1059" y="258"/>
                    <a:pt x="929" y="128"/>
                  </a:cubicBezTo>
                  <a:cubicBezTo>
                    <a:pt x="842" y="43"/>
                    <a:pt x="731" y="0"/>
                    <a:pt x="620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9;p60">
              <a:extLst>
                <a:ext uri="{FF2B5EF4-FFF2-40B4-BE49-F238E27FC236}">
                  <a16:creationId xmlns:a16="http://schemas.microsoft.com/office/drawing/2014/main" id="{EA1807F1-15C1-4B87-99E7-B8CDD6A1C6F8}"/>
                </a:ext>
              </a:extLst>
            </p:cNvPr>
            <p:cNvSpPr/>
            <p:nvPr/>
          </p:nvSpPr>
          <p:spPr>
            <a:xfrm>
              <a:off x="1079650" y="3838950"/>
              <a:ext cx="106900" cy="228150"/>
            </a:xfrm>
            <a:custGeom>
              <a:avLst/>
              <a:gdLst/>
              <a:ahLst/>
              <a:cxnLst/>
              <a:rect l="l" t="t" r="r" b="b"/>
              <a:pathLst>
                <a:path w="4276" h="9126" extrusionOk="0">
                  <a:moveTo>
                    <a:pt x="500" y="1"/>
                  </a:moveTo>
                  <a:cubicBezTo>
                    <a:pt x="416" y="1"/>
                    <a:pt x="331" y="26"/>
                    <a:pt x="256" y="77"/>
                  </a:cubicBezTo>
                  <a:cubicBezTo>
                    <a:pt x="55" y="212"/>
                    <a:pt x="1" y="485"/>
                    <a:pt x="139" y="686"/>
                  </a:cubicBezTo>
                  <a:cubicBezTo>
                    <a:pt x="217" y="800"/>
                    <a:pt x="292" y="917"/>
                    <a:pt x="367" y="1029"/>
                  </a:cubicBezTo>
                  <a:cubicBezTo>
                    <a:pt x="453" y="1156"/>
                    <a:pt x="591" y="1226"/>
                    <a:pt x="734" y="1226"/>
                  </a:cubicBezTo>
                  <a:cubicBezTo>
                    <a:pt x="817" y="1226"/>
                    <a:pt x="900" y="1203"/>
                    <a:pt x="976" y="1154"/>
                  </a:cubicBezTo>
                  <a:cubicBezTo>
                    <a:pt x="1178" y="1018"/>
                    <a:pt x="1233" y="745"/>
                    <a:pt x="1098" y="545"/>
                  </a:cubicBezTo>
                  <a:cubicBezTo>
                    <a:pt x="1022" y="428"/>
                    <a:pt x="945" y="311"/>
                    <a:pt x="864" y="194"/>
                  </a:cubicBezTo>
                  <a:cubicBezTo>
                    <a:pt x="779" y="69"/>
                    <a:pt x="641" y="1"/>
                    <a:pt x="500" y="1"/>
                  </a:cubicBezTo>
                  <a:close/>
                  <a:moveTo>
                    <a:pt x="2003" y="2428"/>
                  </a:moveTo>
                  <a:cubicBezTo>
                    <a:pt x="1932" y="2428"/>
                    <a:pt x="1859" y="2445"/>
                    <a:pt x="1792" y="2482"/>
                  </a:cubicBezTo>
                  <a:cubicBezTo>
                    <a:pt x="1579" y="2599"/>
                    <a:pt x="1501" y="2864"/>
                    <a:pt x="1618" y="3078"/>
                  </a:cubicBezTo>
                  <a:cubicBezTo>
                    <a:pt x="1685" y="3200"/>
                    <a:pt x="1750" y="3319"/>
                    <a:pt x="1810" y="3436"/>
                  </a:cubicBezTo>
                  <a:cubicBezTo>
                    <a:pt x="1888" y="3587"/>
                    <a:pt x="2042" y="3673"/>
                    <a:pt x="2200" y="3673"/>
                  </a:cubicBezTo>
                  <a:cubicBezTo>
                    <a:pt x="2268" y="3673"/>
                    <a:pt x="2338" y="3657"/>
                    <a:pt x="2403" y="3624"/>
                  </a:cubicBezTo>
                  <a:cubicBezTo>
                    <a:pt x="2616" y="3512"/>
                    <a:pt x="2699" y="3247"/>
                    <a:pt x="2588" y="3033"/>
                  </a:cubicBezTo>
                  <a:cubicBezTo>
                    <a:pt x="2525" y="2911"/>
                    <a:pt x="2458" y="2784"/>
                    <a:pt x="2387" y="2656"/>
                  </a:cubicBezTo>
                  <a:cubicBezTo>
                    <a:pt x="2307" y="2510"/>
                    <a:pt x="2158" y="2428"/>
                    <a:pt x="2003" y="2428"/>
                  </a:cubicBezTo>
                  <a:close/>
                  <a:moveTo>
                    <a:pt x="3103" y="5054"/>
                  </a:moveTo>
                  <a:cubicBezTo>
                    <a:pt x="3062" y="5054"/>
                    <a:pt x="3021" y="5060"/>
                    <a:pt x="2980" y="5072"/>
                  </a:cubicBezTo>
                  <a:cubicBezTo>
                    <a:pt x="2749" y="5137"/>
                    <a:pt x="2614" y="5381"/>
                    <a:pt x="2681" y="5613"/>
                  </a:cubicBezTo>
                  <a:cubicBezTo>
                    <a:pt x="2718" y="5740"/>
                    <a:pt x="2754" y="5873"/>
                    <a:pt x="2790" y="6008"/>
                  </a:cubicBezTo>
                  <a:cubicBezTo>
                    <a:pt x="2840" y="6203"/>
                    <a:pt x="3019" y="6333"/>
                    <a:pt x="3214" y="6333"/>
                  </a:cubicBezTo>
                  <a:cubicBezTo>
                    <a:pt x="3251" y="6333"/>
                    <a:pt x="3287" y="6330"/>
                    <a:pt x="3326" y="6320"/>
                  </a:cubicBezTo>
                  <a:cubicBezTo>
                    <a:pt x="3560" y="6257"/>
                    <a:pt x="3700" y="6018"/>
                    <a:pt x="3638" y="5782"/>
                  </a:cubicBezTo>
                  <a:cubicBezTo>
                    <a:pt x="3599" y="5641"/>
                    <a:pt x="3563" y="5503"/>
                    <a:pt x="3524" y="5371"/>
                  </a:cubicBezTo>
                  <a:cubicBezTo>
                    <a:pt x="3468" y="5180"/>
                    <a:pt x="3293" y="5054"/>
                    <a:pt x="3103" y="5054"/>
                  </a:cubicBezTo>
                  <a:close/>
                  <a:moveTo>
                    <a:pt x="3730" y="7837"/>
                  </a:moveTo>
                  <a:cubicBezTo>
                    <a:pt x="3705" y="7837"/>
                    <a:pt x="3679" y="7839"/>
                    <a:pt x="3654" y="7843"/>
                  </a:cubicBezTo>
                  <a:cubicBezTo>
                    <a:pt x="3414" y="7888"/>
                    <a:pt x="3256" y="8114"/>
                    <a:pt x="3300" y="8353"/>
                  </a:cubicBezTo>
                  <a:cubicBezTo>
                    <a:pt x="3323" y="8491"/>
                    <a:pt x="3347" y="8629"/>
                    <a:pt x="3370" y="8761"/>
                  </a:cubicBezTo>
                  <a:cubicBezTo>
                    <a:pt x="3407" y="8974"/>
                    <a:pt x="3594" y="9125"/>
                    <a:pt x="3802" y="9125"/>
                  </a:cubicBezTo>
                  <a:cubicBezTo>
                    <a:pt x="3828" y="9125"/>
                    <a:pt x="3851" y="9123"/>
                    <a:pt x="3877" y="9120"/>
                  </a:cubicBezTo>
                  <a:cubicBezTo>
                    <a:pt x="4116" y="9078"/>
                    <a:pt x="4275" y="8852"/>
                    <a:pt x="4236" y="8613"/>
                  </a:cubicBezTo>
                  <a:cubicBezTo>
                    <a:pt x="4213" y="8478"/>
                    <a:pt x="4189" y="8337"/>
                    <a:pt x="4163" y="8197"/>
                  </a:cubicBezTo>
                  <a:cubicBezTo>
                    <a:pt x="4124" y="7986"/>
                    <a:pt x="3939" y="7837"/>
                    <a:pt x="3730" y="7837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0;p60">
              <a:extLst>
                <a:ext uri="{FF2B5EF4-FFF2-40B4-BE49-F238E27FC236}">
                  <a16:creationId xmlns:a16="http://schemas.microsoft.com/office/drawing/2014/main" id="{59738CDE-DFC0-4117-9863-90B69798A3D6}"/>
                </a:ext>
              </a:extLst>
            </p:cNvPr>
            <p:cNvSpPr/>
            <p:nvPr/>
          </p:nvSpPr>
          <p:spPr>
            <a:xfrm>
              <a:off x="1167150" y="4105350"/>
              <a:ext cx="28025" cy="26800"/>
            </a:xfrm>
            <a:custGeom>
              <a:avLst/>
              <a:gdLst/>
              <a:ahLst/>
              <a:cxnLst/>
              <a:rect l="l" t="t" r="r" b="b"/>
              <a:pathLst>
                <a:path w="1121" h="1072" extrusionOk="0">
                  <a:moveTo>
                    <a:pt x="646" y="1"/>
                  </a:moveTo>
                  <a:cubicBezTo>
                    <a:pt x="630" y="1"/>
                    <a:pt x="614" y="1"/>
                    <a:pt x="598" y="3"/>
                  </a:cubicBezTo>
                  <a:cubicBezTo>
                    <a:pt x="466" y="19"/>
                    <a:pt x="354" y="92"/>
                    <a:pt x="284" y="196"/>
                  </a:cubicBezTo>
                  <a:cubicBezTo>
                    <a:pt x="169" y="253"/>
                    <a:pt x="81" y="359"/>
                    <a:pt x="52" y="495"/>
                  </a:cubicBezTo>
                  <a:cubicBezTo>
                    <a:pt x="0" y="731"/>
                    <a:pt x="151" y="963"/>
                    <a:pt x="388" y="1015"/>
                  </a:cubicBezTo>
                  <a:cubicBezTo>
                    <a:pt x="486" y="1038"/>
                    <a:pt x="551" y="1056"/>
                    <a:pt x="551" y="1056"/>
                  </a:cubicBezTo>
                  <a:cubicBezTo>
                    <a:pt x="590" y="1067"/>
                    <a:pt x="629" y="1072"/>
                    <a:pt x="668" y="1072"/>
                  </a:cubicBezTo>
                  <a:cubicBezTo>
                    <a:pt x="772" y="1072"/>
                    <a:pt x="871" y="1035"/>
                    <a:pt x="952" y="968"/>
                  </a:cubicBezTo>
                  <a:cubicBezTo>
                    <a:pt x="1064" y="874"/>
                    <a:pt x="1121" y="734"/>
                    <a:pt x="1105" y="588"/>
                  </a:cubicBezTo>
                  <a:cubicBezTo>
                    <a:pt x="1105" y="588"/>
                    <a:pt x="1097" y="518"/>
                    <a:pt x="1084" y="391"/>
                  </a:cubicBezTo>
                  <a:cubicBezTo>
                    <a:pt x="1058" y="165"/>
                    <a:pt x="866" y="1"/>
                    <a:pt x="646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1;p60">
              <a:extLst>
                <a:ext uri="{FF2B5EF4-FFF2-40B4-BE49-F238E27FC236}">
                  <a16:creationId xmlns:a16="http://schemas.microsoft.com/office/drawing/2014/main" id="{636E6039-2632-4FD3-BFE0-C984CF85D95D}"/>
                </a:ext>
              </a:extLst>
            </p:cNvPr>
            <p:cNvSpPr/>
            <p:nvPr/>
          </p:nvSpPr>
          <p:spPr>
            <a:xfrm>
              <a:off x="1081475" y="4072750"/>
              <a:ext cx="488175" cy="526675"/>
            </a:xfrm>
            <a:custGeom>
              <a:avLst/>
              <a:gdLst/>
              <a:ahLst/>
              <a:cxnLst/>
              <a:rect l="l" t="t" r="r" b="b"/>
              <a:pathLst>
                <a:path w="19527" h="21067" extrusionOk="0">
                  <a:moveTo>
                    <a:pt x="13151" y="1"/>
                  </a:moveTo>
                  <a:cubicBezTo>
                    <a:pt x="13009" y="1"/>
                    <a:pt x="12869" y="71"/>
                    <a:pt x="12785" y="200"/>
                  </a:cubicBezTo>
                  <a:cubicBezTo>
                    <a:pt x="12652" y="402"/>
                    <a:pt x="12709" y="675"/>
                    <a:pt x="12912" y="808"/>
                  </a:cubicBezTo>
                  <a:cubicBezTo>
                    <a:pt x="13019" y="876"/>
                    <a:pt x="13136" y="948"/>
                    <a:pt x="13266" y="1024"/>
                  </a:cubicBezTo>
                  <a:cubicBezTo>
                    <a:pt x="13336" y="1063"/>
                    <a:pt x="13411" y="1081"/>
                    <a:pt x="13487" y="1081"/>
                  </a:cubicBezTo>
                  <a:cubicBezTo>
                    <a:pt x="13637" y="1081"/>
                    <a:pt x="13786" y="1003"/>
                    <a:pt x="13866" y="863"/>
                  </a:cubicBezTo>
                  <a:cubicBezTo>
                    <a:pt x="13986" y="652"/>
                    <a:pt x="13916" y="384"/>
                    <a:pt x="13705" y="262"/>
                  </a:cubicBezTo>
                  <a:cubicBezTo>
                    <a:pt x="13588" y="194"/>
                    <a:pt x="13484" y="132"/>
                    <a:pt x="13390" y="72"/>
                  </a:cubicBezTo>
                  <a:cubicBezTo>
                    <a:pt x="13316" y="24"/>
                    <a:pt x="13233" y="1"/>
                    <a:pt x="13151" y="1"/>
                  </a:cubicBezTo>
                  <a:close/>
                  <a:moveTo>
                    <a:pt x="15524" y="1223"/>
                  </a:moveTo>
                  <a:cubicBezTo>
                    <a:pt x="15359" y="1223"/>
                    <a:pt x="15199" y="1317"/>
                    <a:pt x="15127" y="1479"/>
                  </a:cubicBezTo>
                  <a:cubicBezTo>
                    <a:pt x="15026" y="1700"/>
                    <a:pt x="15122" y="1960"/>
                    <a:pt x="15343" y="2061"/>
                  </a:cubicBezTo>
                  <a:cubicBezTo>
                    <a:pt x="15460" y="2116"/>
                    <a:pt x="15580" y="2168"/>
                    <a:pt x="15699" y="2222"/>
                  </a:cubicBezTo>
                  <a:cubicBezTo>
                    <a:pt x="15759" y="2248"/>
                    <a:pt x="15819" y="2261"/>
                    <a:pt x="15881" y="2261"/>
                  </a:cubicBezTo>
                  <a:cubicBezTo>
                    <a:pt x="16048" y="2261"/>
                    <a:pt x="16206" y="2165"/>
                    <a:pt x="16282" y="2004"/>
                  </a:cubicBezTo>
                  <a:cubicBezTo>
                    <a:pt x="16380" y="1783"/>
                    <a:pt x="16282" y="1523"/>
                    <a:pt x="16061" y="1422"/>
                  </a:cubicBezTo>
                  <a:cubicBezTo>
                    <a:pt x="15944" y="1370"/>
                    <a:pt x="15824" y="1315"/>
                    <a:pt x="15707" y="1263"/>
                  </a:cubicBezTo>
                  <a:cubicBezTo>
                    <a:pt x="15648" y="1236"/>
                    <a:pt x="15586" y="1223"/>
                    <a:pt x="15524" y="1223"/>
                  </a:cubicBezTo>
                  <a:close/>
                  <a:moveTo>
                    <a:pt x="17964" y="2309"/>
                  </a:moveTo>
                  <a:cubicBezTo>
                    <a:pt x="17796" y="2309"/>
                    <a:pt x="17636" y="2405"/>
                    <a:pt x="17563" y="2568"/>
                  </a:cubicBezTo>
                  <a:cubicBezTo>
                    <a:pt x="17465" y="2789"/>
                    <a:pt x="17563" y="3049"/>
                    <a:pt x="17784" y="3148"/>
                  </a:cubicBezTo>
                  <a:lnTo>
                    <a:pt x="17839" y="3171"/>
                  </a:lnTo>
                  <a:cubicBezTo>
                    <a:pt x="17925" y="3210"/>
                    <a:pt x="18008" y="3255"/>
                    <a:pt x="18078" y="3299"/>
                  </a:cubicBezTo>
                  <a:cubicBezTo>
                    <a:pt x="18151" y="3343"/>
                    <a:pt x="18231" y="3364"/>
                    <a:pt x="18309" y="3364"/>
                  </a:cubicBezTo>
                  <a:cubicBezTo>
                    <a:pt x="18458" y="3364"/>
                    <a:pt x="18601" y="3291"/>
                    <a:pt x="18684" y="3158"/>
                  </a:cubicBezTo>
                  <a:cubicBezTo>
                    <a:pt x="18811" y="2953"/>
                    <a:pt x="18749" y="2683"/>
                    <a:pt x="18543" y="2555"/>
                  </a:cubicBezTo>
                  <a:cubicBezTo>
                    <a:pt x="18437" y="2488"/>
                    <a:pt x="18322" y="2428"/>
                    <a:pt x="18198" y="2371"/>
                  </a:cubicBezTo>
                  <a:lnTo>
                    <a:pt x="18143" y="2347"/>
                  </a:lnTo>
                  <a:cubicBezTo>
                    <a:pt x="18085" y="2321"/>
                    <a:pt x="18024" y="2309"/>
                    <a:pt x="17964" y="2309"/>
                  </a:cubicBezTo>
                  <a:close/>
                  <a:moveTo>
                    <a:pt x="2339" y="2311"/>
                  </a:moveTo>
                  <a:cubicBezTo>
                    <a:pt x="2116" y="2311"/>
                    <a:pt x="1926" y="2481"/>
                    <a:pt x="1904" y="2709"/>
                  </a:cubicBezTo>
                  <a:cubicBezTo>
                    <a:pt x="1893" y="2823"/>
                    <a:pt x="1878" y="2935"/>
                    <a:pt x="1857" y="3065"/>
                  </a:cubicBezTo>
                  <a:cubicBezTo>
                    <a:pt x="1818" y="3304"/>
                    <a:pt x="1979" y="3530"/>
                    <a:pt x="2218" y="3569"/>
                  </a:cubicBezTo>
                  <a:cubicBezTo>
                    <a:pt x="2242" y="3574"/>
                    <a:pt x="2268" y="3574"/>
                    <a:pt x="2291" y="3574"/>
                  </a:cubicBezTo>
                  <a:cubicBezTo>
                    <a:pt x="2502" y="3574"/>
                    <a:pt x="2686" y="3424"/>
                    <a:pt x="2723" y="3208"/>
                  </a:cubicBezTo>
                  <a:cubicBezTo>
                    <a:pt x="2746" y="3060"/>
                    <a:pt x="2764" y="2924"/>
                    <a:pt x="2777" y="2792"/>
                  </a:cubicBezTo>
                  <a:cubicBezTo>
                    <a:pt x="2801" y="2550"/>
                    <a:pt x="2624" y="2337"/>
                    <a:pt x="2382" y="2313"/>
                  </a:cubicBezTo>
                  <a:cubicBezTo>
                    <a:pt x="2368" y="2312"/>
                    <a:pt x="2353" y="2311"/>
                    <a:pt x="2339" y="2311"/>
                  </a:cubicBezTo>
                  <a:close/>
                  <a:moveTo>
                    <a:pt x="19059" y="4480"/>
                  </a:moveTo>
                  <a:cubicBezTo>
                    <a:pt x="18844" y="4480"/>
                    <a:pt x="18655" y="4638"/>
                    <a:pt x="18624" y="4856"/>
                  </a:cubicBezTo>
                  <a:cubicBezTo>
                    <a:pt x="18608" y="4968"/>
                    <a:pt x="18588" y="5085"/>
                    <a:pt x="18562" y="5215"/>
                  </a:cubicBezTo>
                  <a:cubicBezTo>
                    <a:pt x="18512" y="5452"/>
                    <a:pt x="18663" y="5683"/>
                    <a:pt x="18900" y="5732"/>
                  </a:cubicBezTo>
                  <a:cubicBezTo>
                    <a:pt x="18931" y="5740"/>
                    <a:pt x="18962" y="5743"/>
                    <a:pt x="18991" y="5743"/>
                  </a:cubicBezTo>
                  <a:cubicBezTo>
                    <a:pt x="19193" y="5743"/>
                    <a:pt x="19375" y="5600"/>
                    <a:pt x="19420" y="5392"/>
                  </a:cubicBezTo>
                  <a:cubicBezTo>
                    <a:pt x="19451" y="5244"/>
                    <a:pt x="19474" y="5108"/>
                    <a:pt x="19492" y="4981"/>
                  </a:cubicBezTo>
                  <a:cubicBezTo>
                    <a:pt x="19526" y="4742"/>
                    <a:pt x="19360" y="4518"/>
                    <a:pt x="19121" y="4484"/>
                  </a:cubicBezTo>
                  <a:cubicBezTo>
                    <a:pt x="19100" y="4481"/>
                    <a:pt x="19079" y="4480"/>
                    <a:pt x="19059" y="4480"/>
                  </a:cubicBezTo>
                  <a:close/>
                  <a:moveTo>
                    <a:pt x="2072" y="4828"/>
                  </a:moveTo>
                  <a:cubicBezTo>
                    <a:pt x="2040" y="4828"/>
                    <a:pt x="2008" y="4831"/>
                    <a:pt x="1976" y="4838"/>
                  </a:cubicBezTo>
                  <a:cubicBezTo>
                    <a:pt x="1740" y="4893"/>
                    <a:pt x="1589" y="5127"/>
                    <a:pt x="1644" y="5363"/>
                  </a:cubicBezTo>
                  <a:cubicBezTo>
                    <a:pt x="1644" y="5363"/>
                    <a:pt x="1644" y="5366"/>
                    <a:pt x="1644" y="5371"/>
                  </a:cubicBezTo>
                  <a:cubicBezTo>
                    <a:pt x="1644" y="5387"/>
                    <a:pt x="1641" y="5428"/>
                    <a:pt x="1615" y="5504"/>
                  </a:cubicBezTo>
                  <a:cubicBezTo>
                    <a:pt x="1532" y="5732"/>
                    <a:pt x="1651" y="5982"/>
                    <a:pt x="1880" y="6065"/>
                  </a:cubicBezTo>
                  <a:cubicBezTo>
                    <a:pt x="1927" y="6081"/>
                    <a:pt x="1979" y="6089"/>
                    <a:pt x="2028" y="6089"/>
                  </a:cubicBezTo>
                  <a:cubicBezTo>
                    <a:pt x="2208" y="6089"/>
                    <a:pt x="2377" y="5979"/>
                    <a:pt x="2439" y="5800"/>
                  </a:cubicBezTo>
                  <a:cubicBezTo>
                    <a:pt x="2494" y="5649"/>
                    <a:pt x="2520" y="5506"/>
                    <a:pt x="2520" y="5371"/>
                  </a:cubicBezTo>
                  <a:cubicBezTo>
                    <a:pt x="2520" y="5303"/>
                    <a:pt x="2515" y="5236"/>
                    <a:pt x="2499" y="5171"/>
                  </a:cubicBezTo>
                  <a:cubicBezTo>
                    <a:pt x="2454" y="4966"/>
                    <a:pt x="2273" y="4828"/>
                    <a:pt x="2072" y="4828"/>
                  </a:cubicBezTo>
                  <a:close/>
                  <a:moveTo>
                    <a:pt x="2154" y="6998"/>
                  </a:moveTo>
                  <a:cubicBezTo>
                    <a:pt x="2146" y="6998"/>
                    <a:pt x="2138" y="6998"/>
                    <a:pt x="2130" y="6999"/>
                  </a:cubicBezTo>
                  <a:cubicBezTo>
                    <a:pt x="2078" y="7004"/>
                    <a:pt x="2028" y="7006"/>
                    <a:pt x="1982" y="7009"/>
                  </a:cubicBezTo>
                  <a:cubicBezTo>
                    <a:pt x="1919" y="7014"/>
                    <a:pt x="1862" y="7017"/>
                    <a:pt x="1823" y="7017"/>
                  </a:cubicBezTo>
                  <a:cubicBezTo>
                    <a:pt x="1804" y="7014"/>
                    <a:pt x="1786" y="7013"/>
                    <a:pt x="1767" y="7013"/>
                  </a:cubicBezTo>
                  <a:cubicBezTo>
                    <a:pt x="1560" y="7013"/>
                    <a:pt x="1375" y="7158"/>
                    <a:pt x="1334" y="7368"/>
                  </a:cubicBezTo>
                  <a:cubicBezTo>
                    <a:pt x="1287" y="7607"/>
                    <a:pt x="1441" y="7836"/>
                    <a:pt x="1680" y="7883"/>
                  </a:cubicBezTo>
                  <a:cubicBezTo>
                    <a:pt x="1722" y="7890"/>
                    <a:pt x="1763" y="7896"/>
                    <a:pt x="1805" y="7896"/>
                  </a:cubicBezTo>
                  <a:cubicBezTo>
                    <a:pt x="1872" y="7896"/>
                    <a:pt x="1950" y="7890"/>
                    <a:pt x="2039" y="7885"/>
                  </a:cubicBezTo>
                  <a:cubicBezTo>
                    <a:pt x="2083" y="7883"/>
                    <a:pt x="2130" y="7877"/>
                    <a:pt x="2179" y="7875"/>
                  </a:cubicBezTo>
                  <a:cubicBezTo>
                    <a:pt x="2421" y="7862"/>
                    <a:pt x="2606" y="7654"/>
                    <a:pt x="2593" y="7412"/>
                  </a:cubicBezTo>
                  <a:cubicBezTo>
                    <a:pt x="2578" y="7181"/>
                    <a:pt x="2385" y="6998"/>
                    <a:pt x="2154" y="6998"/>
                  </a:cubicBezTo>
                  <a:close/>
                  <a:moveTo>
                    <a:pt x="18312" y="7027"/>
                  </a:moveTo>
                  <a:cubicBezTo>
                    <a:pt x="18165" y="7027"/>
                    <a:pt x="18021" y="7101"/>
                    <a:pt x="17938" y="7235"/>
                  </a:cubicBezTo>
                  <a:cubicBezTo>
                    <a:pt x="17880" y="7329"/>
                    <a:pt x="17813" y="7430"/>
                    <a:pt x="17737" y="7534"/>
                  </a:cubicBezTo>
                  <a:cubicBezTo>
                    <a:pt x="17597" y="7732"/>
                    <a:pt x="17641" y="8007"/>
                    <a:pt x="17839" y="8148"/>
                  </a:cubicBezTo>
                  <a:cubicBezTo>
                    <a:pt x="17917" y="8202"/>
                    <a:pt x="18005" y="8228"/>
                    <a:pt x="18094" y="8228"/>
                  </a:cubicBezTo>
                  <a:cubicBezTo>
                    <a:pt x="18231" y="8228"/>
                    <a:pt x="18367" y="8166"/>
                    <a:pt x="18452" y="8046"/>
                  </a:cubicBezTo>
                  <a:cubicBezTo>
                    <a:pt x="18538" y="7924"/>
                    <a:pt x="18616" y="7807"/>
                    <a:pt x="18684" y="7695"/>
                  </a:cubicBezTo>
                  <a:cubicBezTo>
                    <a:pt x="18811" y="7490"/>
                    <a:pt x="18749" y="7220"/>
                    <a:pt x="18541" y="7092"/>
                  </a:cubicBezTo>
                  <a:cubicBezTo>
                    <a:pt x="18470" y="7048"/>
                    <a:pt x="18390" y="7027"/>
                    <a:pt x="18312" y="7027"/>
                  </a:cubicBezTo>
                  <a:close/>
                  <a:moveTo>
                    <a:pt x="3438" y="8314"/>
                  </a:moveTo>
                  <a:cubicBezTo>
                    <a:pt x="3196" y="8317"/>
                    <a:pt x="3001" y="8514"/>
                    <a:pt x="3003" y="8759"/>
                  </a:cubicBezTo>
                  <a:cubicBezTo>
                    <a:pt x="3006" y="8876"/>
                    <a:pt x="3006" y="9006"/>
                    <a:pt x="3009" y="9143"/>
                  </a:cubicBezTo>
                  <a:cubicBezTo>
                    <a:pt x="3009" y="9385"/>
                    <a:pt x="3204" y="9580"/>
                    <a:pt x="3445" y="9580"/>
                  </a:cubicBezTo>
                  <a:lnTo>
                    <a:pt x="3448" y="9580"/>
                  </a:lnTo>
                  <a:cubicBezTo>
                    <a:pt x="3690" y="9580"/>
                    <a:pt x="3885" y="9383"/>
                    <a:pt x="3885" y="9141"/>
                  </a:cubicBezTo>
                  <a:cubicBezTo>
                    <a:pt x="3885" y="9000"/>
                    <a:pt x="3882" y="8868"/>
                    <a:pt x="3882" y="8746"/>
                  </a:cubicBezTo>
                  <a:cubicBezTo>
                    <a:pt x="3880" y="8506"/>
                    <a:pt x="3682" y="8314"/>
                    <a:pt x="3443" y="8314"/>
                  </a:cubicBezTo>
                  <a:close/>
                  <a:moveTo>
                    <a:pt x="16599" y="9071"/>
                  </a:moveTo>
                  <a:cubicBezTo>
                    <a:pt x="16486" y="9071"/>
                    <a:pt x="16372" y="9115"/>
                    <a:pt x="16287" y="9203"/>
                  </a:cubicBezTo>
                  <a:cubicBezTo>
                    <a:pt x="16196" y="9297"/>
                    <a:pt x="16107" y="9388"/>
                    <a:pt x="16016" y="9481"/>
                  </a:cubicBezTo>
                  <a:cubicBezTo>
                    <a:pt x="15845" y="9653"/>
                    <a:pt x="15847" y="9931"/>
                    <a:pt x="16019" y="10100"/>
                  </a:cubicBezTo>
                  <a:cubicBezTo>
                    <a:pt x="16105" y="10186"/>
                    <a:pt x="16217" y="10228"/>
                    <a:pt x="16328" y="10228"/>
                  </a:cubicBezTo>
                  <a:cubicBezTo>
                    <a:pt x="16440" y="10228"/>
                    <a:pt x="16555" y="10183"/>
                    <a:pt x="16640" y="10098"/>
                  </a:cubicBezTo>
                  <a:cubicBezTo>
                    <a:pt x="16731" y="10004"/>
                    <a:pt x="16825" y="9910"/>
                    <a:pt x="16916" y="9814"/>
                  </a:cubicBezTo>
                  <a:cubicBezTo>
                    <a:pt x="17085" y="9643"/>
                    <a:pt x="17080" y="9364"/>
                    <a:pt x="16906" y="9195"/>
                  </a:cubicBezTo>
                  <a:cubicBezTo>
                    <a:pt x="16820" y="9112"/>
                    <a:pt x="16709" y="9071"/>
                    <a:pt x="16599" y="9071"/>
                  </a:cubicBezTo>
                  <a:close/>
                  <a:moveTo>
                    <a:pt x="14711" y="10958"/>
                  </a:moveTo>
                  <a:cubicBezTo>
                    <a:pt x="14598" y="10958"/>
                    <a:pt x="14486" y="11002"/>
                    <a:pt x="14399" y="11088"/>
                  </a:cubicBezTo>
                  <a:cubicBezTo>
                    <a:pt x="14298" y="11190"/>
                    <a:pt x="14207" y="11283"/>
                    <a:pt x="14124" y="11372"/>
                  </a:cubicBezTo>
                  <a:cubicBezTo>
                    <a:pt x="13955" y="11546"/>
                    <a:pt x="13960" y="11824"/>
                    <a:pt x="14134" y="11993"/>
                  </a:cubicBezTo>
                  <a:cubicBezTo>
                    <a:pt x="14217" y="12074"/>
                    <a:pt x="14329" y="12115"/>
                    <a:pt x="14438" y="12115"/>
                  </a:cubicBezTo>
                  <a:cubicBezTo>
                    <a:pt x="14553" y="12115"/>
                    <a:pt x="14667" y="12071"/>
                    <a:pt x="14753" y="11980"/>
                  </a:cubicBezTo>
                  <a:cubicBezTo>
                    <a:pt x="14836" y="11897"/>
                    <a:pt x="14924" y="11806"/>
                    <a:pt x="15023" y="11704"/>
                  </a:cubicBezTo>
                  <a:cubicBezTo>
                    <a:pt x="15195" y="11533"/>
                    <a:pt x="15192" y="11255"/>
                    <a:pt x="15021" y="11086"/>
                  </a:cubicBezTo>
                  <a:cubicBezTo>
                    <a:pt x="14934" y="11001"/>
                    <a:pt x="14823" y="10958"/>
                    <a:pt x="14711" y="10958"/>
                  </a:cubicBezTo>
                  <a:close/>
                  <a:moveTo>
                    <a:pt x="3340" y="10979"/>
                  </a:moveTo>
                  <a:cubicBezTo>
                    <a:pt x="3119" y="10979"/>
                    <a:pt x="2929" y="11146"/>
                    <a:pt x="2905" y="11369"/>
                  </a:cubicBezTo>
                  <a:cubicBezTo>
                    <a:pt x="2889" y="11496"/>
                    <a:pt x="2873" y="11624"/>
                    <a:pt x="2858" y="11746"/>
                  </a:cubicBezTo>
                  <a:cubicBezTo>
                    <a:pt x="2824" y="11985"/>
                    <a:pt x="2993" y="12206"/>
                    <a:pt x="3232" y="12240"/>
                  </a:cubicBezTo>
                  <a:cubicBezTo>
                    <a:pt x="3253" y="12243"/>
                    <a:pt x="3274" y="12243"/>
                    <a:pt x="3292" y="12243"/>
                  </a:cubicBezTo>
                  <a:cubicBezTo>
                    <a:pt x="3508" y="12243"/>
                    <a:pt x="3695" y="12084"/>
                    <a:pt x="3726" y="11866"/>
                  </a:cubicBezTo>
                  <a:cubicBezTo>
                    <a:pt x="3744" y="11736"/>
                    <a:pt x="3760" y="11600"/>
                    <a:pt x="3776" y="11465"/>
                  </a:cubicBezTo>
                  <a:cubicBezTo>
                    <a:pt x="3802" y="11223"/>
                    <a:pt x="3627" y="11008"/>
                    <a:pt x="3388" y="10982"/>
                  </a:cubicBezTo>
                  <a:cubicBezTo>
                    <a:pt x="3372" y="10980"/>
                    <a:pt x="3356" y="10979"/>
                    <a:pt x="3340" y="10979"/>
                  </a:cubicBezTo>
                  <a:close/>
                  <a:moveTo>
                    <a:pt x="13029" y="13022"/>
                  </a:moveTo>
                  <a:cubicBezTo>
                    <a:pt x="12883" y="13022"/>
                    <a:pt x="12740" y="13095"/>
                    <a:pt x="12657" y="13228"/>
                  </a:cubicBezTo>
                  <a:cubicBezTo>
                    <a:pt x="12590" y="13335"/>
                    <a:pt x="12522" y="13446"/>
                    <a:pt x="12449" y="13569"/>
                  </a:cubicBezTo>
                  <a:cubicBezTo>
                    <a:pt x="12324" y="13777"/>
                    <a:pt x="12392" y="14047"/>
                    <a:pt x="12600" y="14172"/>
                  </a:cubicBezTo>
                  <a:cubicBezTo>
                    <a:pt x="12670" y="14213"/>
                    <a:pt x="12748" y="14234"/>
                    <a:pt x="12824" y="14234"/>
                  </a:cubicBezTo>
                  <a:cubicBezTo>
                    <a:pt x="12974" y="14234"/>
                    <a:pt x="13120" y="14156"/>
                    <a:pt x="13201" y="14018"/>
                  </a:cubicBezTo>
                  <a:cubicBezTo>
                    <a:pt x="13273" y="13901"/>
                    <a:pt x="13338" y="13795"/>
                    <a:pt x="13401" y="13693"/>
                  </a:cubicBezTo>
                  <a:cubicBezTo>
                    <a:pt x="13528" y="13488"/>
                    <a:pt x="13466" y="13218"/>
                    <a:pt x="13260" y="13088"/>
                  </a:cubicBezTo>
                  <a:cubicBezTo>
                    <a:pt x="13188" y="13043"/>
                    <a:pt x="13108" y="13022"/>
                    <a:pt x="13029" y="13022"/>
                  </a:cubicBezTo>
                  <a:close/>
                  <a:moveTo>
                    <a:pt x="2734" y="13568"/>
                  </a:moveTo>
                  <a:cubicBezTo>
                    <a:pt x="2563" y="13568"/>
                    <a:pt x="2401" y="13671"/>
                    <a:pt x="2330" y="13839"/>
                  </a:cubicBezTo>
                  <a:cubicBezTo>
                    <a:pt x="2283" y="13953"/>
                    <a:pt x="2231" y="14063"/>
                    <a:pt x="2182" y="14167"/>
                  </a:cubicBezTo>
                  <a:cubicBezTo>
                    <a:pt x="2073" y="14382"/>
                    <a:pt x="2158" y="14648"/>
                    <a:pt x="2377" y="14754"/>
                  </a:cubicBezTo>
                  <a:cubicBezTo>
                    <a:pt x="2439" y="14788"/>
                    <a:pt x="2507" y="14801"/>
                    <a:pt x="2572" y="14801"/>
                  </a:cubicBezTo>
                  <a:cubicBezTo>
                    <a:pt x="2733" y="14801"/>
                    <a:pt x="2889" y="14713"/>
                    <a:pt x="2964" y="14559"/>
                  </a:cubicBezTo>
                  <a:cubicBezTo>
                    <a:pt x="3027" y="14437"/>
                    <a:pt x="3084" y="14310"/>
                    <a:pt x="3141" y="14177"/>
                  </a:cubicBezTo>
                  <a:cubicBezTo>
                    <a:pt x="3232" y="13953"/>
                    <a:pt x="3126" y="13696"/>
                    <a:pt x="2902" y="13602"/>
                  </a:cubicBezTo>
                  <a:cubicBezTo>
                    <a:pt x="2847" y="13579"/>
                    <a:pt x="2790" y="13568"/>
                    <a:pt x="2734" y="13568"/>
                  </a:cubicBezTo>
                  <a:close/>
                  <a:moveTo>
                    <a:pt x="11693" y="15331"/>
                  </a:moveTo>
                  <a:cubicBezTo>
                    <a:pt x="11542" y="15331"/>
                    <a:pt x="11394" y="15409"/>
                    <a:pt x="11313" y="15547"/>
                  </a:cubicBezTo>
                  <a:cubicBezTo>
                    <a:pt x="11243" y="15664"/>
                    <a:pt x="11178" y="15771"/>
                    <a:pt x="11115" y="15875"/>
                  </a:cubicBezTo>
                  <a:cubicBezTo>
                    <a:pt x="10988" y="16080"/>
                    <a:pt x="11053" y="16351"/>
                    <a:pt x="11258" y="16478"/>
                  </a:cubicBezTo>
                  <a:cubicBezTo>
                    <a:pt x="11331" y="16522"/>
                    <a:pt x="11409" y="16543"/>
                    <a:pt x="11487" y="16543"/>
                  </a:cubicBezTo>
                  <a:cubicBezTo>
                    <a:pt x="11635" y="16543"/>
                    <a:pt x="11781" y="16468"/>
                    <a:pt x="11862" y="16335"/>
                  </a:cubicBezTo>
                  <a:cubicBezTo>
                    <a:pt x="11929" y="16228"/>
                    <a:pt x="11994" y="16117"/>
                    <a:pt x="12067" y="15994"/>
                  </a:cubicBezTo>
                  <a:cubicBezTo>
                    <a:pt x="12192" y="15784"/>
                    <a:pt x="12122" y="15516"/>
                    <a:pt x="11914" y="15391"/>
                  </a:cubicBezTo>
                  <a:cubicBezTo>
                    <a:pt x="11844" y="15350"/>
                    <a:pt x="11768" y="15331"/>
                    <a:pt x="11693" y="15331"/>
                  </a:cubicBezTo>
                  <a:close/>
                  <a:moveTo>
                    <a:pt x="1410" y="15882"/>
                  </a:moveTo>
                  <a:cubicBezTo>
                    <a:pt x="1265" y="15882"/>
                    <a:pt x="1123" y="15955"/>
                    <a:pt x="1040" y="16088"/>
                  </a:cubicBezTo>
                  <a:cubicBezTo>
                    <a:pt x="968" y="16202"/>
                    <a:pt x="898" y="16314"/>
                    <a:pt x="833" y="16423"/>
                  </a:cubicBezTo>
                  <a:cubicBezTo>
                    <a:pt x="705" y="16631"/>
                    <a:pt x="770" y="16902"/>
                    <a:pt x="975" y="17027"/>
                  </a:cubicBezTo>
                  <a:cubicBezTo>
                    <a:pt x="1048" y="17071"/>
                    <a:pt x="1126" y="17092"/>
                    <a:pt x="1204" y="17092"/>
                  </a:cubicBezTo>
                  <a:cubicBezTo>
                    <a:pt x="1352" y="17092"/>
                    <a:pt x="1495" y="17019"/>
                    <a:pt x="1579" y="16884"/>
                  </a:cubicBezTo>
                  <a:cubicBezTo>
                    <a:pt x="1646" y="16774"/>
                    <a:pt x="1714" y="16665"/>
                    <a:pt x="1784" y="16553"/>
                  </a:cubicBezTo>
                  <a:cubicBezTo>
                    <a:pt x="1911" y="16348"/>
                    <a:pt x="1849" y="16078"/>
                    <a:pt x="1644" y="15950"/>
                  </a:cubicBezTo>
                  <a:cubicBezTo>
                    <a:pt x="1571" y="15904"/>
                    <a:pt x="1490" y="15882"/>
                    <a:pt x="1410" y="15882"/>
                  </a:cubicBezTo>
                  <a:close/>
                  <a:moveTo>
                    <a:pt x="10101" y="17464"/>
                  </a:moveTo>
                  <a:cubicBezTo>
                    <a:pt x="9995" y="17464"/>
                    <a:pt x="9889" y="17503"/>
                    <a:pt x="9805" y="17580"/>
                  </a:cubicBezTo>
                  <a:cubicBezTo>
                    <a:pt x="9722" y="17656"/>
                    <a:pt x="9628" y="17736"/>
                    <a:pt x="9529" y="17814"/>
                  </a:cubicBezTo>
                  <a:cubicBezTo>
                    <a:pt x="9342" y="17968"/>
                    <a:pt x="9311" y="18243"/>
                    <a:pt x="9464" y="18433"/>
                  </a:cubicBezTo>
                  <a:cubicBezTo>
                    <a:pt x="9550" y="18540"/>
                    <a:pt x="9678" y="18594"/>
                    <a:pt x="9805" y="18594"/>
                  </a:cubicBezTo>
                  <a:cubicBezTo>
                    <a:pt x="9901" y="18594"/>
                    <a:pt x="10000" y="18563"/>
                    <a:pt x="10081" y="18498"/>
                  </a:cubicBezTo>
                  <a:cubicBezTo>
                    <a:pt x="10195" y="18407"/>
                    <a:pt x="10302" y="18316"/>
                    <a:pt x="10398" y="18225"/>
                  </a:cubicBezTo>
                  <a:cubicBezTo>
                    <a:pt x="10577" y="18061"/>
                    <a:pt x="10590" y="17783"/>
                    <a:pt x="10424" y="17606"/>
                  </a:cubicBezTo>
                  <a:cubicBezTo>
                    <a:pt x="10338" y="17512"/>
                    <a:pt x="10220" y="17464"/>
                    <a:pt x="10101" y="17464"/>
                  </a:cubicBezTo>
                  <a:close/>
                  <a:moveTo>
                    <a:pt x="501" y="18306"/>
                  </a:moveTo>
                  <a:cubicBezTo>
                    <a:pt x="442" y="18306"/>
                    <a:pt x="383" y="18318"/>
                    <a:pt x="326" y="18342"/>
                  </a:cubicBezTo>
                  <a:cubicBezTo>
                    <a:pt x="105" y="18438"/>
                    <a:pt x="1" y="18696"/>
                    <a:pt x="97" y="18917"/>
                  </a:cubicBezTo>
                  <a:cubicBezTo>
                    <a:pt x="123" y="18977"/>
                    <a:pt x="154" y="19031"/>
                    <a:pt x="188" y="19086"/>
                  </a:cubicBezTo>
                  <a:cubicBezTo>
                    <a:pt x="242" y="19169"/>
                    <a:pt x="297" y="19250"/>
                    <a:pt x="354" y="19330"/>
                  </a:cubicBezTo>
                  <a:cubicBezTo>
                    <a:pt x="440" y="19447"/>
                    <a:pt x="575" y="19512"/>
                    <a:pt x="710" y="19512"/>
                  </a:cubicBezTo>
                  <a:cubicBezTo>
                    <a:pt x="799" y="19512"/>
                    <a:pt x="890" y="19484"/>
                    <a:pt x="968" y="19429"/>
                  </a:cubicBezTo>
                  <a:cubicBezTo>
                    <a:pt x="1163" y="19286"/>
                    <a:pt x="1207" y="19010"/>
                    <a:pt x="1066" y="18815"/>
                  </a:cubicBezTo>
                  <a:cubicBezTo>
                    <a:pt x="1017" y="18748"/>
                    <a:pt x="970" y="18678"/>
                    <a:pt x="924" y="18607"/>
                  </a:cubicBezTo>
                  <a:cubicBezTo>
                    <a:pt x="916" y="18594"/>
                    <a:pt x="908" y="18581"/>
                    <a:pt x="903" y="18568"/>
                  </a:cubicBezTo>
                  <a:cubicBezTo>
                    <a:pt x="831" y="18404"/>
                    <a:pt x="670" y="18306"/>
                    <a:pt x="501" y="18306"/>
                  </a:cubicBezTo>
                  <a:close/>
                  <a:moveTo>
                    <a:pt x="7888" y="18943"/>
                  </a:moveTo>
                  <a:cubicBezTo>
                    <a:pt x="7819" y="18943"/>
                    <a:pt x="7749" y="18960"/>
                    <a:pt x="7683" y="18995"/>
                  </a:cubicBezTo>
                  <a:cubicBezTo>
                    <a:pt x="7572" y="19052"/>
                    <a:pt x="7457" y="19112"/>
                    <a:pt x="7343" y="19169"/>
                  </a:cubicBezTo>
                  <a:cubicBezTo>
                    <a:pt x="7127" y="19276"/>
                    <a:pt x="7039" y="19541"/>
                    <a:pt x="7148" y="19757"/>
                  </a:cubicBezTo>
                  <a:cubicBezTo>
                    <a:pt x="7223" y="19910"/>
                    <a:pt x="7379" y="19998"/>
                    <a:pt x="7540" y="19998"/>
                  </a:cubicBezTo>
                  <a:cubicBezTo>
                    <a:pt x="7605" y="19998"/>
                    <a:pt x="7673" y="19985"/>
                    <a:pt x="7735" y="19954"/>
                  </a:cubicBezTo>
                  <a:cubicBezTo>
                    <a:pt x="7855" y="19894"/>
                    <a:pt x="7975" y="19832"/>
                    <a:pt x="8092" y="19770"/>
                  </a:cubicBezTo>
                  <a:cubicBezTo>
                    <a:pt x="8307" y="19658"/>
                    <a:pt x="8388" y="19393"/>
                    <a:pt x="8276" y="19177"/>
                  </a:cubicBezTo>
                  <a:cubicBezTo>
                    <a:pt x="8197" y="19029"/>
                    <a:pt x="8045" y="18943"/>
                    <a:pt x="7888" y="18943"/>
                  </a:cubicBezTo>
                  <a:close/>
                  <a:moveTo>
                    <a:pt x="5432" y="19988"/>
                  </a:moveTo>
                  <a:cubicBezTo>
                    <a:pt x="5388" y="19988"/>
                    <a:pt x="5343" y="19995"/>
                    <a:pt x="5299" y="20009"/>
                  </a:cubicBezTo>
                  <a:cubicBezTo>
                    <a:pt x="5177" y="20048"/>
                    <a:pt x="5057" y="20084"/>
                    <a:pt x="4943" y="20115"/>
                  </a:cubicBezTo>
                  <a:cubicBezTo>
                    <a:pt x="4709" y="20180"/>
                    <a:pt x="4571" y="20422"/>
                    <a:pt x="4636" y="20656"/>
                  </a:cubicBezTo>
                  <a:cubicBezTo>
                    <a:pt x="4688" y="20851"/>
                    <a:pt x="4865" y="20979"/>
                    <a:pt x="5060" y="20979"/>
                  </a:cubicBezTo>
                  <a:cubicBezTo>
                    <a:pt x="5096" y="20979"/>
                    <a:pt x="5135" y="20973"/>
                    <a:pt x="5174" y="20963"/>
                  </a:cubicBezTo>
                  <a:cubicBezTo>
                    <a:pt x="5302" y="20927"/>
                    <a:pt x="5432" y="20888"/>
                    <a:pt x="5567" y="20846"/>
                  </a:cubicBezTo>
                  <a:cubicBezTo>
                    <a:pt x="5796" y="20773"/>
                    <a:pt x="5926" y="20526"/>
                    <a:pt x="5850" y="20295"/>
                  </a:cubicBezTo>
                  <a:cubicBezTo>
                    <a:pt x="5792" y="20107"/>
                    <a:pt x="5618" y="19988"/>
                    <a:pt x="5432" y="19988"/>
                  </a:cubicBezTo>
                  <a:close/>
                  <a:moveTo>
                    <a:pt x="2445" y="20065"/>
                  </a:moveTo>
                  <a:cubicBezTo>
                    <a:pt x="2272" y="20065"/>
                    <a:pt x="2108" y="20167"/>
                    <a:pt x="2039" y="20336"/>
                  </a:cubicBezTo>
                  <a:cubicBezTo>
                    <a:pt x="1948" y="20560"/>
                    <a:pt x="2054" y="20817"/>
                    <a:pt x="2278" y="20908"/>
                  </a:cubicBezTo>
                  <a:cubicBezTo>
                    <a:pt x="2416" y="20966"/>
                    <a:pt x="2556" y="21012"/>
                    <a:pt x="2697" y="21051"/>
                  </a:cubicBezTo>
                  <a:cubicBezTo>
                    <a:pt x="2736" y="21062"/>
                    <a:pt x="2775" y="21067"/>
                    <a:pt x="2814" y="21067"/>
                  </a:cubicBezTo>
                  <a:cubicBezTo>
                    <a:pt x="3006" y="21067"/>
                    <a:pt x="3183" y="20942"/>
                    <a:pt x="3237" y="20747"/>
                  </a:cubicBezTo>
                  <a:cubicBezTo>
                    <a:pt x="3302" y="20513"/>
                    <a:pt x="3165" y="20271"/>
                    <a:pt x="2931" y="20206"/>
                  </a:cubicBezTo>
                  <a:cubicBezTo>
                    <a:pt x="2824" y="20175"/>
                    <a:pt x="2715" y="20139"/>
                    <a:pt x="2611" y="20097"/>
                  </a:cubicBezTo>
                  <a:cubicBezTo>
                    <a:pt x="2557" y="20075"/>
                    <a:pt x="2501" y="20065"/>
                    <a:pt x="2445" y="2006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52;p60">
              <a:extLst>
                <a:ext uri="{FF2B5EF4-FFF2-40B4-BE49-F238E27FC236}">
                  <a16:creationId xmlns:a16="http://schemas.microsoft.com/office/drawing/2014/main" id="{6107D22A-41F5-47A6-8952-35080D11968B}"/>
                </a:ext>
              </a:extLst>
            </p:cNvPr>
            <p:cNvSpPr/>
            <p:nvPr/>
          </p:nvSpPr>
          <p:spPr>
            <a:xfrm>
              <a:off x="1345500" y="4039175"/>
              <a:ext cx="31100" cy="26225"/>
            </a:xfrm>
            <a:custGeom>
              <a:avLst/>
              <a:gdLst/>
              <a:ahLst/>
              <a:cxnLst/>
              <a:rect l="l" t="t" r="r" b="b"/>
              <a:pathLst>
                <a:path w="1244" h="1049" extrusionOk="0">
                  <a:moveTo>
                    <a:pt x="503" y="1"/>
                  </a:moveTo>
                  <a:cubicBezTo>
                    <a:pt x="431" y="1"/>
                    <a:pt x="359" y="19"/>
                    <a:pt x="292" y="55"/>
                  </a:cubicBezTo>
                  <a:cubicBezTo>
                    <a:pt x="79" y="170"/>
                    <a:pt x="1" y="438"/>
                    <a:pt x="118" y="651"/>
                  </a:cubicBezTo>
                  <a:cubicBezTo>
                    <a:pt x="146" y="705"/>
                    <a:pt x="177" y="760"/>
                    <a:pt x="206" y="815"/>
                  </a:cubicBezTo>
                  <a:cubicBezTo>
                    <a:pt x="268" y="932"/>
                    <a:pt x="378" y="1012"/>
                    <a:pt x="505" y="1041"/>
                  </a:cubicBezTo>
                  <a:cubicBezTo>
                    <a:pt x="534" y="1046"/>
                    <a:pt x="565" y="1049"/>
                    <a:pt x="596" y="1049"/>
                  </a:cubicBezTo>
                  <a:cubicBezTo>
                    <a:pt x="690" y="1049"/>
                    <a:pt x="783" y="1017"/>
                    <a:pt x="861" y="960"/>
                  </a:cubicBezTo>
                  <a:cubicBezTo>
                    <a:pt x="1093" y="911"/>
                    <a:pt x="1243" y="685"/>
                    <a:pt x="1202" y="451"/>
                  </a:cubicBezTo>
                  <a:cubicBezTo>
                    <a:pt x="1163" y="240"/>
                    <a:pt x="978" y="92"/>
                    <a:pt x="770" y="92"/>
                  </a:cubicBezTo>
                  <a:cubicBezTo>
                    <a:pt x="693" y="32"/>
                    <a:pt x="599" y="1"/>
                    <a:pt x="503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3;p60">
              <a:extLst>
                <a:ext uri="{FF2B5EF4-FFF2-40B4-BE49-F238E27FC236}">
                  <a16:creationId xmlns:a16="http://schemas.microsoft.com/office/drawing/2014/main" id="{295B1E6A-5112-44CB-8885-C69FFEEFCBEB}"/>
                </a:ext>
              </a:extLst>
            </p:cNvPr>
            <p:cNvSpPr/>
            <p:nvPr/>
          </p:nvSpPr>
          <p:spPr>
            <a:xfrm>
              <a:off x="1256075" y="3761850"/>
              <a:ext cx="90675" cy="241600"/>
            </a:xfrm>
            <a:custGeom>
              <a:avLst/>
              <a:gdLst/>
              <a:ahLst/>
              <a:cxnLst/>
              <a:rect l="l" t="t" r="r" b="b"/>
              <a:pathLst>
                <a:path w="3627" h="9664" extrusionOk="0">
                  <a:moveTo>
                    <a:pt x="478" y="0"/>
                  </a:moveTo>
                  <a:cubicBezTo>
                    <a:pt x="452" y="0"/>
                    <a:pt x="425" y="3"/>
                    <a:pt x="398" y="8"/>
                  </a:cubicBezTo>
                  <a:cubicBezTo>
                    <a:pt x="161" y="49"/>
                    <a:pt x="0" y="278"/>
                    <a:pt x="44" y="517"/>
                  </a:cubicBezTo>
                  <a:cubicBezTo>
                    <a:pt x="68" y="652"/>
                    <a:pt x="94" y="793"/>
                    <a:pt x="120" y="938"/>
                  </a:cubicBezTo>
                  <a:cubicBezTo>
                    <a:pt x="159" y="1149"/>
                    <a:pt x="343" y="1297"/>
                    <a:pt x="551" y="1297"/>
                  </a:cubicBezTo>
                  <a:cubicBezTo>
                    <a:pt x="577" y="1297"/>
                    <a:pt x="603" y="1297"/>
                    <a:pt x="632" y="1292"/>
                  </a:cubicBezTo>
                  <a:cubicBezTo>
                    <a:pt x="868" y="1248"/>
                    <a:pt x="1027" y="1019"/>
                    <a:pt x="983" y="780"/>
                  </a:cubicBezTo>
                  <a:cubicBezTo>
                    <a:pt x="957" y="637"/>
                    <a:pt x="933" y="496"/>
                    <a:pt x="907" y="361"/>
                  </a:cubicBezTo>
                  <a:cubicBezTo>
                    <a:pt x="871" y="149"/>
                    <a:pt x="686" y="0"/>
                    <a:pt x="478" y="0"/>
                  </a:cubicBezTo>
                  <a:close/>
                  <a:moveTo>
                    <a:pt x="1046" y="2868"/>
                  </a:moveTo>
                  <a:cubicBezTo>
                    <a:pt x="1009" y="2868"/>
                    <a:pt x="971" y="2873"/>
                    <a:pt x="933" y="2883"/>
                  </a:cubicBezTo>
                  <a:cubicBezTo>
                    <a:pt x="697" y="2943"/>
                    <a:pt x="556" y="3182"/>
                    <a:pt x="619" y="3416"/>
                  </a:cubicBezTo>
                  <a:cubicBezTo>
                    <a:pt x="653" y="3546"/>
                    <a:pt x="692" y="3689"/>
                    <a:pt x="736" y="3842"/>
                  </a:cubicBezTo>
                  <a:cubicBezTo>
                    <a:pt x="793" y="4035"/>
                    <a:pt x="967" y="4157"/>
                    <a:pt x="1157" y="4157"/>
                  </a:cubicBezTo>
                  <a:cubicBezTo>
                    <a:pt x="1199" y="4157"/>
                    <a:pt x="1240" y="4152"/>
                    <a:pt x="1282" y="4139"/>
                  </a:cubicBezTo>
                  <a:cubicBezTo>
                    <a:pt x="1513" y="4071"/>
                    <a:pt x="1648" y="3827"/>
                    <a:pt x="1578" y="3595"/>
                  </a:cubicBezTo>
                  <a:cubicBezTo>
                    <a:pt x="1537" y="3450"/>
                    <a:pt x="1498" y="3315"/>
                    <a:pt x="1466" y="3198"/>
                  </a:cubicBezTo>
                  <a:cubicBezTo>
                    <a:pt x="1416" y="2999"/>
                    <a:pt x="1240" y="2868"/>
                    <a:pt x="1046" y="2868"/>
                  </a:cubicBezTo>
                  <a:close/>
                  <a:moveTo>
                    <a:pt x="1953" y="5646"/>
                  </a:moveTo>
                  <a:cubicBezTo>
                    <a:pt x="1903" y="5646"/>
                    <a:pt x="1853" y="5655"/>
                    <a:pt x="1804" y="5673"/>
                  </a:cubicBezTo>
                  <a:cubicBezTo>
                    <a:pt x="1576" y="5756"/>
                    <a:pt x="1456" y="6006"/>
                    <a:pt x="1539" y="6234"/>
                  </a:cubicBezTo>
                  <a:cubicBezTo>
                    <a:pt x="1586" y="6367"/>
                    <a:pt x="1635" y="6502"/>
                    <a:pt x="1685" y="6637"/>
                  </a:cubicBezTo>
                  <a:cubicBezTo>
                    <a:pt x="1750" y="6817"/>
                    <a:pt x="1919" y="6926"/>
                    <a:pt x="2098" y="6926"/>
                  </a:cubicBezTo>
                  <a:cubicBezTo>
                    <a:pt x="2148" y="6926"/>
                    <a:pt x="2200" y="6918"/>
                    <a:pt x="2249" y="6900"/>
                  </a:cubicBezTo>
                  <a:cubicBezTo>
                    <a:pt x="2478" y="6817"/>
                    <a:pt x="2592" y="6565"/>
                    <a:pt x="2512" y="6338"/>
                  </a:cubicBezTo>
                  <a:cubicBezTo>
                    <a:pt x="2462" y="6203"/>
                    <a:pt x="2413" y="6071"/>
                    <a:pt x="2366" y="5938"/>
                  </a:cubicBezTo>
                  <a:cubicBezTo>
                    <a:pt x="2301" y="5759"/>
                    <a:pt x="2132" y="5646"/>
                    <a:pt x="1953" y="5646"/>
                  </a:cubicBezTo>
                  <a:close/>
                  <a:moveTo>
                    <a:pt x="2976" y="8386"/>
                  </a:moveTo>
                  <a:cubicBezTo>
                    <a:pt x="2924" y="8386"/>
                    <a:pt x="2870" y="8396"/>
                    <a:pt x="2818" y="8416"/>
                  </a:cubicBezTo>
                  <a:cubicBezTo>
                    <a:pt x="2592" y="8502"/>
                    <a:pt x="2480" y="8756"/>
                    <a:pt x="2566" y="8983"/>
                  </a:cubicBezTo>
                  <a:cubicBezTo>
                    <a:pt x="2621" y="9118"/>
                    <a:pt x="2673" y="9253"/>
                    <a:pt x="2722" y="9383"/>
                  </a:cubicBezTo>
                  <a:cubicBezTo>
                    <a:pt x="2790" y="9557"/>
                    <a:pt x="2956" y="9664"/>
                    <a:pt x="3130" y="9664"/>
                  </a:cubicBezTo>
                  <a:cubicBezTo>
                    <a:pt x="3185" y="9664"/>
                    <a:pt x="3237" y="9653"/>
                    <a:pt x="3289" y="9633"/>
                  </a:cubicBezTo>
                  <a:cubicBezTo>
                    <a:pt x="3515" y="9547"/>
                    <a:pt x="3627" y="9292"/>
                    <a:pt x="3541" y="9066"/>
                  </a:cubicBezTo>
                  <a:cubicBezTo>
                    <a:pt x="3489" y="8936"/>
                    <a:pt x="3437" y="8803"/>
                    <a:pt x="3385" y="8668"/>
                  </a:cubicBezTo>
                  <a:cubicBezTo>
                    <a:pt x="3319" y="8494"/>
                    <a:pt x="3153" y="8386"/>
                    <a:pt x="2976" y="8386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54;p60">
              <a:extLst>
                <a:ext uri="{FF2B5EF4-FFF2-40B4-BE49-F238E27FC236}">
                  <a16:creationId xmlns:a16="http://schemas.microsoft.com/office/drawing/2014/main" id="{045588A4-58C2-495D-929A-ED04E58B136E}"/>
                </a:ext>
              </a:extLst>
            </p:cNvPr>
            <p:cNvSpPr/>
            <p:nvPr/>
          </p:nvSpPr>
          <p:spPr>
            <a:xfrm>
              <a:off x="1232150" y="3705425"/>
              <a:ext cx="28875" cy="26725"/>
            </a:xfrm>
            <a:custGeom>
              <a:avLst/>
              <a:gdLst/>
              <a:ahLst/>
              <a:cxnLst/>
              <a:rect l="l" t="t" r="r" b="b"/>
              <a:pathLst>
                <a:path w="1155" h="1069" extrusionOk="0">
                  <a:moveTo>
                    <a:pt x="471" y="0"/>
                  </a:moveTo>
                  <a:cubicBezTo>
                    <a:pt x="450" y="0"/>
                    <a:pt x="428" y="2"/>
                    <a:pt x="406" y="5"/>
                  </a:cubicBezTo>
                  <a:cubicBezTo>
                    <a:pt x="167" y="42"/>
                    <a:pt x="0" y="265"/>
                    <a:pt x="39" y="507"/>
                  </a:cubicBezTo>
                  <a:cubicBezTo>
                    <a:pt x="57" y="632"/>
                    <a:pt x="68" y="699"/>
                    <a:pt x="68" y="699"/>
                  </a:cubicBezTo>
                  <a:cubicBezTo>
                    <a:pt x="94" y="863"/>
                    <a:pt x="211" y="998"/>
                    <a:pt x="367" y="1048"/>
                  </a:cubicBezTo>
                  <a:cubicBezTo>
                    <a:pt x="411" y="1063"/>
                    <a:pt x="458" y="1069"/>
                    <a:pt x="502" y="1069"/>
                  </a:cubicBezTo>
                  <a:cubicBezTo>
                    <a:pt x="616" y="1069"/>
                    <a:pt x="731" y="1024"/>
                    <a:pt x="814" y="941"/>
                  </a:cubicBezTo>
                  <a:cubicBezTo>
                    <a:pt x="819" y="933"/>
                    <a:pt x="824" y="928"/>
                    <a:pt x="830" y="926"/>
                  </a:cubicBezTo>
                  <a:cubicBezTo>
                    <a:pt x="1045" y="837"/>
                    <a:pt x="1155" y="590"/>
                    <a:pt x="1071" y="369"/>
                  </a:cubicBezTo>
                  <a:cubicBezTo>
                    <a:pt x="1017" y="216"/>
                    <a:pt x="884" y="114"/>
                    <a:pt x="736" y="88"/>
                  </a:cubicBezTo>
                  <a:cubicBezTo>
                    <a:pt x="661" y="33"/>
                    <a:pt x="569" y="0"/>
                    <a:pt x="471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5;p60">
              <a:extLst>
                <a:ext uri="{FF2B5EF4-FFF2-40B4-BE49-F238E27FC236}">
                  <a16:creationId xmlns:a16="http://schemas.microsoft.com/office/drawing/2014/main" id="{66A00AFC-86B2-4C4C-9AD5-83E619166AAD}"/>
                </a:ext>
              </a:extLst>
            </p:cNvPr>
            <p:cNvSpPr/>
            <p:nvPr/>
          </p:nvSpPr>
          <p:spPr>
            <a:xfrm>
              <a:off x="1222650" y="3634625"/>
              <a:ext cx="24525" cy="32325"/>
            </a:xfrm>
            <a:custGeom>
              <a:avLst/>
              <a:gdLst/>
              <a:ahLst/>
              <a:cxnLst/>
              <a:rect l="l" t="t" r="r" b="b"/>
              <a:pathLst>
                <a:path w="981" h="1293" extrusionOk="0">
                  <a:moveTo>
                    <a:pt x="466" y="0"/>
                  </a:moveTo>
                  <a:cubicBezTo>
                    <a:pt x="449" y="0"/>
                    <a:pt x="432" y="1"/>
                    <a:pt x="414" y="3"/>
                  </a:cubicBezTo>
                  <a:cubicBezTo>
                    <a:pt x="172" y="32"/>
                    <a:pt x="1" y="250"/>
                    <a:pt x="29" y="489"/>
                  </a:cubicBezTo>
                  <a:cubicBezTo>
                    <a:pt x="45" y="630"/>
                    <a:pt x="63" y="770"/>
                    <a:pt x="79" y="908"/>
                  </a:cubicBezTo>
                  <a:cubicBezTo>
                    <a:pt x="107" y="1129"/>
                    <a:pt x="297" y="1293"/>
                    <a:pt x="513" y="1293"/>
                  </a:cubicBezTo>
                  <a:cubicBezTo>
                    <a:pt x="531" y="1293"/>
                    <a:pt x="549" y="1293"/>
                    <a:pt x="567" y="1290"/>
                  </a:cubicBezTo>
                  <a:cubicBezTo>
                    <a:pt x="809" y="1259"/>
                    <a:pt x="981" y="1041"/>
                    <a:pt x="950" y="799"/>
                  </a:cubicBezTo>
                  <a:cubicBezTo>
                    <a:pt x="934" y="664"/>
                    <a:pt x="916" y="526"/>
                    <a:pt x="900" y="388"/>
                  </a:cubicBezTo>
                  <a:cubicBezTo>
                    <a:pt x="874" y="164"/>
                    <a:pt x="684" y="0"/>
                    <a:pt x="466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6;p60">
              <a:extLst>
                <a:ext uri="{FF2B5EF4-FFF2-40B4-BE49-F238E27FC236}">
                  <a16:creationId xmlns:a16="http://schemas.microsoft.com/office/drawing/2014/main" id="{0197735D-942C-47AF-92B1-94560DF10B31}"/>
                </a:ext>
              </a:extLst>
            </p:cNvPr>
            <p:cNvSpPr/>
            <p:nvPr/>
          </p:nvSpPr>
          <p:spPr>
            <a:xfrm>
              <a:off x="1218100" y="3568225"/>
              <a:ext cx="27275" cy="27425"/>
            </a:xfrm>
            <a:custGeom>
              <a:avLst/>
              <a:gdLst/>
              <a:ahLst/>
              <a:cxnLst/>
              <a:rect l="l" t="t" r="r" b="b"/>
              <a:pathLst>
                <a:path w="1091" h="1097" extrusionOk="0">
                  <a:moveTo>
                    <a:pt x="635" y="1"/>
                  </a:moveTo>
                  <a:cubicBezTo>
                    <a:pt x="616" y="1"/>
                    <a:pt x="597" y="2"/>
                    <a:pt x="578" y="5"/>
                  </a:cubicBezTo>
                  <a:cubicBezTo>
                    <a:pt x="456" y="20"/>
                    <a:pt x="391" y="28"/>
                    <a:pt x="391" y="28"/>
                  </a:cubicBezTo>
                  <a:cubicBezTo>
                    <a:pt x="167" y="51"/>
                    <a:pt x="1" y="241"/>
                    <a:pt x="1" y="462"/>
                  </a:cubicBezTo>
                  <a:cubicBezTo>
                    <a:pt x="1" y="527"/>
                    <a:pt x="1" y="595"/>
                    <a:pt x="3" y="668"/>
                  </a:cubicBezTo>
                  <a:cubicBezTo>
                    <a:pt x="8" y="907"/>
                    <a:pt x="203" y="1097"/>
                    <a:pt x="440" y="1097"/>
                  </a:cubicBezTo>
                  <a:lnTo>
                    <a:pt x="450" y="1097"/>
                  </a:lnTo>
                  <a:cubicBezTo>
                    <a:pt x="632" y="1091"/>
                    <a:pt x="786" y="980"/>
                    <a:pt x="848" y="821"/>
                  </a:cubicBezTo>
                  <a:cubicBezTo>
                    <a:pt x="999" y="735"/>
                    <a:pt x="1090" y="566"/>
                    <a:pt x="1067" y="384"/>
                  </a:cubicBezTo>
                  <a:cubicBezTo>
                    <a:pt x="1040" y="162"/>
                    <a:pt x="851" y="1"/>
                    <a:pt x="635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7;p60">
              <a:extLst>
                <a:ext uri="{FF2B5EF4-FFF2-40B4-BE49-F238E27FC236}">
                  <a16:creationId xmlns:a16="http://schemas.microsoft.com/office/drawing/2014/main" id="{CD9C2303-F21E-48A2-BEB8-3B0034399CC7}"/>
                </a:ext>
              </a:extLst>
            </p:cNvPr>
            <p:cNvSpPr/>
            <p:nvPr/>
          </p:nvSpPr>
          <p:spPr>
            <a:xfrm>
              <a:off x="1276400" y="3451075"/>
              <a:ext cx="337175" cy="130600"/>
            </a:xfrm>
            <a:custGeom>
              <a:avLst/>
              <a:gdLst/>
              <a:ahLst/>
              <a:cxnLst/>
              <a:rect l="l" t="t" r="r" b="b"/>
              <a:pathLst>
                <a:path w="13487" h="5224" extrusionOk="0">
                  <a:moveTo>
                    <a:pt x="12993" y="1"/>
                  </a:moveTo>
                  <a:cubicBezTo>
                    <a:pt x="12944" y="1"/>
                    <a:pt x="12894" y="9"/>
                    <a:pt x="12845" y="26"/>
                  </a:cubicBezTo>
                  <a:cubicBezTo>
                    <a:pt x="12730" y="68"/>
                    <a:pt x="12611" y="109"/>
                    <a:pt x="12488" y="154"/>
                  </a:cubicBezTo>
                  <a:cubicBezTo>
                    <a:pt x="12260" y="234"/>
                    <a:pt x="12143" y="486"/>
                    <a:pt x="12223" y="715"/>
                  </a:cubicBezTo>
                  <a:cubicBezTo>
                    <a:pt x="12288" y="895"/>
                    <a:pt x="12457" y="1006"/>
                    <a:pt x="12637" y="1006"/>
                  </a:cubicBezTo>
                  <a:cubicBezTo>
                    <a:pt x="12686" y="1006"/>
                    <a:pt x="12735" y="996"/>
                    <a:pt x="12785" y="980"/>
                  </a:cubicBezTo>
                  <a:cubicBezTo>
                    <a:pt x="12907" y="936"/>
                    <a:pt x="13024" y="895"/>
                    <a:pt x="13138" y="853"/>
                  </a:cubicBezTo>
                  <a:cubicBezTo>
                    <a:pt x="13367" y="772"/>
                    <a:pt x="13487" y="520"/>
                    <a:pt x="13406" y="291"/>
                  </a:cubicBezTo>
                  <a:cubicBezTo>
                    <a:pt x="13343" y="112"/>
                    <a:pt x="13173" y="1"/>
                    <a:pt x="12993" y="1"/>
                  </a:cubicBezTo>
                  <a:close/>
                  <a:moveTo>
                    <a:pt x="10569" y="897"/>
                  </a:moveTo>
                  <a:cubicBezTo>
                    <a:pt x="10517" y="897"/>
                    <a:pt x="10465" y="906"/>
                    <a:pt x="10414" y="926"/>
                  </a:cubicBezTo>
                  <a:cubicBezTo>
                    <a:pt x="10294" y="973"/>
                    <a:pt x="10177" y="1019"/>
                    <a:pt x="10057" y="1064"/>
                  </a:cubicBezTo>
                  <a:cubicBezTo>
                    <a:pt x="9834" y="1152"/>
                    <a:pt x="9722" y="1407"/>
                    <a:pt x="9810" y="1633"/>
                  </a:cubicBezTo>
                  <a:cubicBezTo>
                    <a:pt x="9878" y="1807"/>
                    <a:pt x="10044" y="1911"/>
                    <a:pt x="10219" y="1911"/>
                  </a:cubicBezTo>
                  <a:cubicBezTo>
                    <a:pt x="10273" y="1911"/>
                    <a:pt x="10325" y="1903"/>
                    <a:pt x="10380" y="1880"/>
                  </a:cubicBezTo>
                  <a:cubicBezTo>
                    <a:pt x="10497" y="1836"/>
                    <a:pt x="10614" y="1789"/>
                    <a:pt x="10728" y="1745"/>
                  </a:cubicBezTo>
                  <a:cubicBezTo>
                    <a:pt x="10954" y="1656"/>
                    <a:pt x="11066" y="1404"/>
                    <a:pt x="10980" y="1178"/>
                  </a:cubicBezTo>
                  <a:cubicBezTo>
                    <a:pt x="10912" y="1003"/>
                    <a:pt x="10745" y="897"/>
                    <a:pt x="10569" y="897"/>
                  </a:cubicBezTo>
                  <a:close/>
                  <a:moveTo>
                    <a:pt x="8180" y="1875"/>
                  </a:moveTo>
                  <a:cubicBezTo>
                    <a:pt x="8122" y="1875"/>
                    <a:pt x="8063" y="1887"/>
                    <a:pt x="8006" y="1911"/>
                  </a:cubicBezTo>
                  <a:cubicBezTo>
                    <a:pt x="7889" y="1963"/>
                    <a:pt x="7772" y="2015"/>
                    <a:pt x="7655" y="2067"/>
                  </a:cubicBezTo>
                  <a:cubicBezTo>
                    <a:pt x="7434" y="2166"/>
                    <a:pt x="7335" y="2426"/>
                    <a:pt x="7434" y="2647"/>
                  </a:cubicBezTo>
                  <a:cubicBezTo>
                    <a:pt x="7510" y="2808"/>
                    <a:pt x="7668" y="2904"/>
                    <a:pt x="7837" y="2904"/>
                  </a:cubicBezTo>
                  <a:cubicBezTo>
                    <a:pt x="7897" y="2904"/>
                    <a:pt x="7957" y="2894"/>
                    <a:pt x="8014" y="2868"/>
                  </a:cubicBezTo>
                  <a:cubicBezTo>
                    <a:pt x="8128" y="2816"/>
                    <a:pt x="8243" y="2767"/>
                    <a:pt x="8357" y="2715"/>
                  </a:cubicBezTo>
                  <a:cubicBezTo>
                    <a:pt x="8578" y="2618"/>
                    <a:pt x="8680" y="2361"/>
                    <a:pt x="8583" y="2137"/>
                  </a:cubicBezTo>
                  <a:cubicBezTo>
                    <a:pt x="8512" y="1973"/>
                    <a:pt x="8350" y="1875"/>
                    <a:pt x="8180" y="1875"/>
                  </a:cubicBezTo>
                  <a:close/>
                  <a:moveTo>
                    <a:pt x="5825" y="2933"/>
                  </a:moveTo>
                  <a:cubicBezTo>
                    <a:pt x="5773" y="2933"/>
                    <a:pt x="5720" y="2942"/>
                    <a:pt x="5669" y="2962"/>
                  </a:cubicBezTo>
                  <a:cubicBezTo>
                    <a:pt x="5554" y="3006"/>
                    <a:pt x="5440" y="3050"/>
                    <a:pt x="5323" y="3092"/>
                  </a:cubicBezTo>
                  <a:cubicBezTo>
                    <a:pt x="5094" y="3175"/>
                    <a:pt x="4977" y="3427"/>
                    <a:pt x="5060" y="3653"/>
                  </a:cubicBezTo>
                  <a:cubicBezTo>
                    <a:pt x="5125" y="3833"/>
                    <a:pt x="5294" y="3944"/>
                    <a:pt x="5474" y="3944"/>
                  </a:cubicBezTo>
                  <a:cubicBezTo>
                    <a:pt x="5523" y="3944"/>
                    <a:pt x="5573" y="3934"/>
                    <a:pt x="5622" y="3916"/>
                  </a:cubicBezTo>
                  <a:cubicBezTo>
                    <a:pt x="5747" y="3872"/>
                    <a:pt x="5866" y="3827"/>
                    <a:pt x="5986" y="3781"/>
                  </a:cubicBezTo>
                  <a:cubicBezTo>
                    <a:pt x="6212" y="3692"/>
                    <a:pt x="6324" y="3440"/>
                    <a:pt x="6236" y="3214"/>
                  </a:cubicBezTo>
                  <a:cubicBezTo>
                    <a:pt x="6167" y="3039"/>
                    <a:pt x="6001" y="2933"/>
                    <a:pt x="5825" y="2933"/>
                  </a:cubicBezTo>
                  <a:close/>
                  <a:moveTo>
                    <a:pt x="3369" y="3714"/>
                  </a:moveTo>
                  <a:cubicBezTo>
                    <a:pt x="3331" y="3714"/>
                    <a:pt x="3294" y="3719"/>
                    <a:pt x="3256" y="3729"/>
                  </a:cubicBezTo>
                  <a:cubicBezTo>
                    <a:pt x="3136" y="3760"/>
                    <a:pt x="3017" y="3791"/>
                    <a:pt x="2895" y="3820"/>
                  </a:cubicBezTo>
                  <a:cubicBezTo>
                    <a:pt x="2661" y="3879"/>
                    <a:pt x="2518" y="4116"/>
                    <a:pt x="2575" y="4353"/>
                  </a:cubicBezTo>
                  <a:cubicBezTo>
                    <a:pt x="2624" y="4550"/>
                    <a:pt x="2804" y="4685"/>
                    <a:pt x="3001" y="4685"/>
                  </a:cubicBezTo>
                  <a:cubicBezTo>
                    <a:pt x="3038" y="4685"/>
                    <a:pt x="3071" y="4680"/>
                    <a:pt x="3108" y="4672"/>
                  </a:cubicBezTo>
                  <a:cubicBezTo>
                    <a:pt x="3233" y="4641"/>
                    <a:pt x="3357" y="4607"/>
                    <a:pt x="3480" y="4576"/>
                  </a:cubicBezTo>
                  <a:cubicBezTo>
                    <a:pt x="3714" y="4516"/>
                    <a:pt x="3854" y="4275"/>
                    <a:pt x="3792" y="4041"/>
                  </a:cubicBezTo>
                  <a:cubicBezTo>
                    <a:pt x="3739" y="3844"/>
                    <a:pt x="3562" y="3714"/>
                    <a:pt x="3369" y="3714"/>
                  </a:cubicBezTo>
                  <a:close/>
                  <a:moveTo>
                    <a:pt x="847" y="4278"/>
                  </a:moveTo>
                  <a:cubicBezTo>
                    <a:pt x="820" y="4278"/>
                    <a:pt x="793" y="4280"/>
                    <a:pt x="765" y="4285"/>
                  </a:cubicBezTo>
                  <a:cubicBezTo>
                    <a:pt x="640" y="4308"/>
                    <a:pt x="518" y="4332"/>
                    <a:pt x="399" y="4353"/>
                  </a:cubicBezTo>
                  <a:cubicBezTo>
                    <a:pt x="159" y="4397"/>
                    <a:pt x="1" y="4626"/>
                    <a:pt x="45" y="4862"/>
                  </a:cubicBezTo>
                  <a:cubicBezTo>
                    <a:pt x="84" y="5075"/>
                    <a:pt x="269" y="5224"/>
                    <a:pt x="477" y="5224"/>
                  </a:cubicBezTo>
                  <a:cubicBezTo>
                    <a:pt x="503" y="5224"/>
                    <a:pt x="529" y="5221"/>
                    <a:pt x="555" y="5216"/>
                  </a:cubicBezTo>
                  <a:cubicBezTo>
                    <a:pt x="677" y="5195"/>
                    <a:pt x="802" y="5172"/>
                    <a:pt x="932" y="5148"/>
                  </a:cubicBezTo>
                  <a:cubicBezTo>
                    <a:pt x="1168" y="5101"/>
                    <a:pt x="1324" y="4873"/>
                    <a:pt x="1280" y="4633"/>
                  </a:cubicBezTo>
                  <a:cubicBezTo>
                    <a:pt x="1239" y="4424"/>
                    <a:pt x="1054" y="4278"/>
                    <a:pt x="847" y="4278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8;p60">
              <a:extLst>
                <a:ext uri="{FF2B5EF4-FFF2-40B4-BE49-F238E27FC236}">
                  <a16:creationId xmlns:a16="http://schemas.microsoft.com/office/drawing/2014/main" id="{2AA8A5F7-402C-4A1B-9DC6-37E3615E56EE}"/>
                </a:ext>
              </a:extLst>
            </p:cNvPr>
            <p:cNvSpPr/>
            <p:nvPr/>
          </p:nvSpPr>
          <p:spPr>
            <a:xfrm>
              <a:off x="1640850" y="3431675"/>
              <a:ext cx="32400" cy="25400"/>
            </a:xfrm>
            <a:custGeom>
              <a:avLst/>
              <a:gdLst/>
              <a:ahLst/>
              <a:cxnLst/>
              <a:rect l="l" t="t" r="r" b="b"/>
              <a:pathLst>
                <a:path w="1296" h="1016" extrusionOk="0">
                  <a:moveTo>
                    <a:pt x="679" y="0"/>
                  </a:moveTo>
                  <a:cubicBezTo>
                    <a:pt x="633" y="0"/>
                    <a:pt x="587" y="7"/>
                    <a:pt x="542" y="22"/>
                  </a:cubicBezTo>
                  <a:cubicBezTo>
                    <a:pt x="542" y="22"/>
                    <a:pt x="477" y="43"/>
                    <a:pt x="354" y="85"/>
                  </a:cubicBezTo>
                  <a:cubicBezTo>
                    <a:pt x="126" y="160"/>
                    <a:pt x="1" y="407"/>
                    <a:pt x="76" y="638"/>
                  </a:cubicBezTo>
                  <a:cubicBezTo>
                    <a:pt x="137" y="822"/>
                    <a:pt x="310" y="940"/>
                    <a:pt x="495" y="940"/>
                  </a:cubicBezTo>
                  <a:cubicBezTo>
                    <a:pt x="516" y="940"/>
                    <a:pt x="538" y="938"/>
                    <a:pt x="560" y="935"/>
                  </a:cubicBezTo>
                  <a:cubicBezTo>
                    <a:pt x="635" y="989"/>
                    <a:pt x="726" y="1015"/>
                    <a:pt x="815" y="1015"/>
                  </a:cubicBezTo>
                  <a:cubicBezTo>
                    <a:pt x="929" y="1015"/>
                    <a:pt x="1041" y="974"/>
                    <a:pt x="1127" y="888"/>
                  </a:cubicBezTo>
                  <a:cubicBezTo>
                    <a:pt x="1296" y="716"/>
                    <a:pt x="1296" y="438"/>
                    <a:pt x="1127" y="267"/>
                  </a:cubicBezTo>
                  <a:lnTo>
                    <a:pt x="989" y="129"/>
                  </a:lnTo>
                  <a:cubicBezTo>
                    <a:pt x="905" y="45"/>
                    <a:pt x="794" y="0"/>
                    <a:pt x="679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9;p60">
              <a:extLst>
                <a:ext uri="{FF2B5EF4-FFF2-40B4-BE49-F238E27FC236}">
                  <a16:creationId xmlns:a16="http://schemas.microsoft.com/office/drawing/2014/main" id="{DFFA7B11-BAD1-4B3B-9F64-56AD7FDE35A6}"/>
                </a:ext>
              </a:extLst>
            </p:cNvPr>
            <p:cNvSpPr/>
            <p:nvPr/>
          </p:nvSpPr>
          <p:spPr>
            <a:xfrm>
              <a:off x="1649250" y="3435175"/>
              <a:ext cx="32325" cy="25400"/>
            </a:xfrm>
            <a:custGeom>
              <a:avLst/>
              <a:gdLst/>
              <a:ahLst/>
              <a:cxnLst/>
              <a:rect l="l" t="t" r="r" b="b"/>
              <a:pathLst>
                <a:path w="1293" h="1016" extrusionOk="0">
                  <a:moveTo>
                    <a:pt x="482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0" y="301"/>
                    <a:pt x="0" y="576"/>
                    <a:pt x="172" y="748"/>
                  </a:cubicBezTo>
                  <a:lnTo>
                    <a:pt x="310" y="886"/>
                  </a:lnTo>
                  <a:cubicBezTo>
                    <a:pt x="393" y="972"/>
                    <a:pt x="505" y="1016"/>
                    <a:pt x="619" y="1016"/>
                  </a:cubicBezTo>
                  <a:cubicBezTo>
                    <a:pt x="689" y="1016"/>
                    <a:pt x="759" y="998"/>
                    <a:pt x="824" y="964"/>
                  </a:cubicBezTo>
                  <a:cubicBezTo>
                    <a:pt x="824" y="964"/>
                    <a:pt x="884" y="933"/>
                    <a:pt x="993" y="875"/>
                  </a:cubicBezTo>
                  <a:cubicBezTo>
                    <a:pt x="1209" y="764"/>
                    <a:pt x="1292" y="498"/>
                    <a:pt x="1181" y="283"/>
                  </a:cubicBezTo>
                  <a:cubicBezTo>
                    <a:pt x="1102" y="133"/>
                    <a:pt x="950" y="46"/>
                    <a:pt x="791" y="46"/>
                  </a:cubicBezTo>
                  <a:cubicBezTo>
                    <a:pt x="760" y="46"/>
                    <a:pt x="728" y="50"/>
                    <a:pt x="697" y="56"/>
                  </a:cubicBezTo>
                  <a:cubicBezTo>
                    <a:pt x="631" y="19"/>
                    <a:pt x="557" y="0"/>
                    <a:pt x="482" y="0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0;p60">
              <a:extLst>
                <a:ext uri="{FF2B5EF4-FFF2-40B4-BE49-F238E27FC236}">
                  <a16:creationId xmlns:a16="http://schemas.microsoft.com/office/drawing/2014/main" id="{92ACB972-B4E9-4E98-BD1D-F2C2AD2F9EAD}"/>
                </a:ext>
              </a:extLst>
            </p:cNvPr>
            <p:cNvSpPr/>
            <p:nvPr/>
          </p:nvSpPr>
          <p:spPr>
            <a:xfrm>
              <a:off x="1704500" y="3344150"/>
              <a:ext cx="209450" cy="89925"/>
            </a:xfrm>
            <a:custGeom>
              <a:avLst/>
              <a:gdLst/>
              <a:ahLst/>
              <a:cxnLst/>
              <a:rect l="l" t="t" r="r" b="b"/>
              <a:pathLst>
                <a:path w="8378" h="3597" extrusionOk="0">
                  <a:moveTo>
                    <a:pt x="7697" y="1"/>
                  </a:moveTo>
                  <a:cubicBezTo>
                    <a:pt x="7637" y="1"/>
                    <a:pt x="7575" y="3"/>
                    <a:pt x="7509" y="8"/>
                  </a:cubicBezTo>
                  <a:cubicBezTo>
                    <a:pt x="7267" y="26"/>
                    <a:pt x="7085" y="237"/>
                    <a:pt x="7103" y="479"/>
                  </a:cubicBezTo>
                  <a:cubicBezTo>
                    <a:pt x="7118" y="709"/>
                    <a:pt x="7310" y="886"/>
                    <a:pt x="7538" y="886"/>
                  </a:cubicBezTo>
                  <a:cubicBezTo>
                    <a:pt x="7549" y="886"/>
                    <a:pt x="7560" y="885"/>
                    <a:pt x="7571" y="884"/>
                  </a:cubicBezTo>
                  <a:cubicBezTo>
                    <a:pt x="7622" y="881"/>
                    <a:pt x="7669" y="879"/>
                    <a:pt x="7712" y="879"/>
                  </a:cubicBezTo>
                  <a:cubicBezTo>
                    <a:pt x="7762" y="879"/>
                    <a:pt x="7807" y="881"/>
                    <a:pt x="7844" y="887"/>
                  </a:cubicBezTo>
                  <a:cubicBezTo>
                    <a:pt x="7868" y="892"/>
                    <a:pt x="7889" y="892"/>
                    <a:pt x="7909" y="892"/>
                  </a:cubicBezTo>
                  <a:cubicBezTo>
                    <a:pt x="8123" y="892"/>
                    <a:pt x="8312" y="736"/>
                    <a:pt x="8344" y="518"/>
                  </a:cubicBezTo>
                  <a:cubicBezTo>
                    <a:pt x="8377" y="278"/>
                    <a:pt x="8214" y="55"/>
                    <a:pt x="7972" y="18"/>
                  </a:cubicBezTo>
                  <a:cubicBezTo>
                    <a:pt x="7888" y="7"/>
                    <a:pt x="7796" y="1"/>
                    <a:pt x="7697" y="1"/>
                  </a:cubicBezTo>
                  <a:close/>
                  <a:moveTo>
                    <a:pt x="5459" y="545"/>
                  </a:moveTo>
                  <a:cubicBezTo>
                    <a:pt x="5410" y="545"/>
                    <a:pt x="5360" y="553"/>
                    <a:pt x="5312" y="570"/>
                  </a:cubicBezTo>
                  <a:cubicBezTo>
                    <a:pt x="5198" y="611"/>
                    <a:pt x="5081" y="655"/>
                    <a:pt x="4961" y="700"/>
                  </a:cubicBezTo>
                  <a:cubicBezTo>
                    <a:pt x="4732" y="785"/>
                    <a:pt x="4618" y="1038"/>
                    <a:pt x="4704" y="1264"/>
                  </a:cubicBezTo>
                  <a:cubicBezTo>
                    <a:pt x="4769" y="1441"/>
                    <a:pt x="4935" y="1550"/>
                    <a:pt x="5114" y="1550"/>
                  </a:cubicBezTo>
                  <a:cubicBezTo>
                    <a:pt x="5164" y="1550"/>
                    <a:pt x="5218" y="1542"/>
                    <a:pt x="5268" y="1521"/>
                  </a:cubicBezTo>
                  <a:cubicBezTo>
                    <a:pt x="5382" y="1477"/>
                    <a:pt x="5497" y="1435"/>
                    <a:pt x="5608" y="1396"/>
                  </a:cubicBezTo>
                  <a:cubicBezTo>
                    <a:pt x="5837" y="1316"/>
                    <a:pt x="5954" y="1064"/>
                    <a:pt x="5874" y="835"/>
                  </a:cubicBezTo>
                  <a:cubicBezTo>
                    <a:pt x="5810" y="657"/>
                    <a:pt x="5640" y="545"/>
                    <a:pt x="5459" y="545"/>
                  </a:cubicBezTo>
                  <a:close/>
                  <a:moveTo>
                    <a:pt x="3122" y="1492"/>
                  </a:moveTo>
                  <a:cubicBezTo>
                    <a:pt x="3063" y="1492"/>
                    <a:pt x="3003" y="1504"/>
                    <a:pt x="2946" y="1529"/>
                  </a:cubicBezTo>
                  <a:cubicBezTo>
                    <a:pt x="2832" y="1578"/>
                    <a:pt x="2717" y="1630"/>
                    <a:pt x="2605" y="1680"/>
                  </a:cubicBezTo>
                  <a:cubicBezTo>
                    <a:pt x="2384" y="1781"/>
                    <a:pt x="2286" y="2039"/>
                    <a:pt x="2384" y="2260"/>
                  </a:cubicBezTo>
                  <a:cubicBezTo>
                    <a:pt x="2457" y="2423"/>
                    <a:pt x="2618" y="2520"/>
                    <a:pt x="2785" y="2520"/>
                  </a:cubicBezTo>
                  <a:cubicBezTo>
                    <a:pt x="2845" y="2520"/>
                    <a:pt x="2907" y="2507"/>
                    <a:pt x="2964" y="2481"/>
                  </a:cubicBezTo>
                  <a:cubicBezTo>
                    <a:pt x="3076" y="2431"/>
                    <a:pt x="3188" y="2382"/>
                    <a:pt x="3300" y="2332"/>
                  </a:cubicBezTo>
                  <a:cubicBezTo>
                    <a:pt x="3521" y="2234"/>
                    <a:pt x="3622" y="1976"/>
                    <a:pt x="3523" y="1755"/>
                  </a:cubicBezTo>
                  <a:cubicBezTo>
                    <a:pt x="3452" y="1590"/>
                    <a:pt x="3291" y="1492"/>
                    <a:pt x="3122" y="1492"/>
                  </a:cubicBezTo>
                  <a:close/>
                  <a:moveTo>
                    <a:pt x="832" y="2555"/>
                  </a:moveTo>
                  <a:cubicBezTo>
                    <a:pt x="768" y="2555"/>
                    <a:pt x="704" y="2569"/>
                    <a:pt x="642" y="2598"/>
                  </a:cubicBezTo>
                  <a:cubicBezTo>
                    <a:pt x="528" y="2655"/>
                    <a:pt x="416" y="2709"/>
                    <a:pt x="310" y="2761"/>
                  </a:cubicBezTo>
                  <a:cubicBezTo>
                    <a:pt x="91" y="2868"/>
                    <a:pt x="0" y="3131"/>
                    <a:pt x="107" y="3349"/>
                  </a:cubicBezTo>
                  <a:cubicBezTo>
                    <a:pt x="185" y="3505"/>
                    <a:pt x="341" y="3596"/>
                    <a:pt x="502" y="3596"/>
                  </a:cubicBezTo>
                  <a:cubicBezTo>
                    <a:pt x="567" y="3596"/>
                    <a:pt x="632" y="3580"/>
                    <a:pt x="694" y="3549"/>
                  </a:cubicBezTo>
                  <a:cubicBezTo>
                    <a:pt x="804" y="3497"/>
                    <a:pt x="913" y="3443"/>
                    <a:pt x="1025" y="3388"/>
                  </a:cubicBezTo>
                  <a:cubicBezTo>
                    <a:pt x="1243" y="3281"/>
                    <a:pt x="1334" y="3021"/>
                    <a:pt x="1227" y="2803"/>
                  </a:cubicBezTo>
                  <a:cubicBezTo>
                    <a:pt x="1153" y="2646"/>
                    <a:pt x="996" y="2555"/>
                    <a:pt x="832" y="2555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1;p60">
              <a:extLst>
                <a:ext uri="{FF2B5EF4-FFF2-40B4-BE49-F238E27FC236}">
                  <a16:creationId xmlns:a16="http://schemas.microsoft.com/office/drawing/2014/main" id="{BC1B784F-5C43-45EC-8012-425AE076C081}"/>
                </a:ext>
              </a:extLst>
            </p:cNvPr>
            <p:cNvSpPr/>
            <p:nvPr/>
          </p:nvSpPr>
          <p:spPr>
            <a:xfrm>
              <a:off x="1934075" y="3371350"/>
              <a:ext cx="30250" cy="28000"/>
            </a:xfrm>
            <a:custGeom>
              <a:avLst/>
              <a:gdLst/>
              <a:ahLst/>
              <a:cxnLst/>
              <a:rect l="l" t="t" r="r" b="b"/>
              <a:pathLst>
                <a:path w="1210" h="1120" extrusionOk="0">
                  <a:moveTo>
                    <a:pt x="499" y="1"/>
                  </a:moveTo>
                  <a:cubicBezTo>
                    <a:pt x="444" y="1"/>
                    <a:pt x="389" y="11"/>
                    <a:pt x="336" y="33"/>
                  </a:cubicBezTo>
                  <a:cubicBezTo>
                    <a:pt x="110" y="124"/>
                    <a:pt x="0" y="379"/>
                    <a:pt x="91" y="602"/>
                  </a:cubicBezTo>
                  <a:cubicBezTo>
                    <a:pt x="102" y="628"/>
                    <a:pt x="104" y="646"/>
                    <a:pt x="107" y="652"/>
                  </a:cubicBezTo>
                  <a:cubicBezTo>
                    <a:pt x="115" y="834"/>
                    <a:pt x="237" y="992"/>
                    <a:pt x="411" y="1047"/>
                  </a:cubicBezTo>
                  <a:cubicBezTo>
                    <a:pt x="419" y="1049"/>
                    <a:pt x="497" y="1073"/>
                    <a:pt x="627" y="1107"/>
                  </a:cubicBezTo>
                  <a:cubicBezTo>
                    <a:pt x="661" y="1114"/>
                    <a:pt x="697" y="1120"/>
                    <a:pt x="733" y="1120"/>
                  </a:cubicBezTo>
                  <a:cubicBezTo>
                    <a:pt x="928" y="1120"/>
                    <a:pt x="1108" y="987"/>
                    <a:pt x="1157" y="787"/>
                  </a:cubicBezTo>
                  <a:cubicBezTo>
                    <a:pt x="1209" y="576"/>
                    <a:pt x="1100" y="360"/>
                    <a:pt x="905" y="277"/>
                  </a:cubicBezTo>
                  <a:cubicBezTo>
                    <a:pt x="836" y="105"/>
                    <a:pt x="672" y="1"/>
                    <a:pt x="499" y="1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2;p60">
              <a:extLst>
                <a:ext uri="{FF2B5EF4-FFF2-40B4-BE49-F238E27FC236}">
                  <a16:creationId xmlns:a16="http://schemas.microsoft.com/office/drawing/2014/main" id="{0293D84B-7BCB-422E-8204-85F3CAE4D7AE}"/>
                </a:ext>
              </a:extLst>
            </p:cNvPr>
            <p:cNvSpPr/>
            <p:nvPr/>
          </p:nvSpPr>
          <p:spPr>
            <a:xfrm>
              <a:off x="1962400" y="2999000"/>
              <a:ext cx="432350" cy="568775"/>
            </a:xfrm>
            <a:custGeom>
              <a:avLst/>
              <a:gdLst/>
              <a:ahLst/>
              <a:cxnLst/>
              <a:rect l="l" t="t" r="r" b="b"/>
              <a:pathLst>
                <a:path w="17294" h="22751" extrusionOk="0">
                  <a:moveTo>
                    <a:pt x="6044" y="0"/>
                  </a:moveTo>
                  <a:cubicBezTo>
                    <a:pt x="5843" y="0"/>
                    <a:pt x="5662" y="139"/>
                    <a:pt x="5617" y="344"/>
                  </a:cubicBezTo>
                  <a:cubicBezTo>
                    <a:pt x="5562" y="580"/>
                    <a:pt x="5713" y="817"/>
                    <a:pt x="5950" y="869"/>
                  </a:cubicBezTo>
                  <a:cubicBezTo>
                    <a:pt x="6048" y="890"/>
                    <a:pt x="6152" y="921"/>
                    <a:pt x="6254" y="960"/>
                  </a:cubicBezTo>
                  <a:cubicBezTo>
                    <a:pt x="6306" y="981"/>
                    <a:pt x="6358" y="988"/>
                    <a:pt x="6410" y="988"/>
                  </a:cubicBezTo>
                  <a:cubicBezTo>
                    <a:pt x="6587" y="988"/>
                    <a:pt x="6753" y="879"/>
                    <a:pt x="6821" y="705"/>
                  </a:cubicBezTo>
                  <a:cubicBezTo>
                    <a:pt x="6906" y="479"/>
                    <a:pt x="6792" y="224"/>
                    <a:pt x="6563" y="138"/>
                  </a:cubicBezTo>
                  <a:cubicBezTo>
                    <a:pt x="6423" y="86"/>
                    <a:pt x="6280" y="45"/>
                    <a:pt x="6139" y="11"/>
                  </a:cubicBezTo>
                  <a:cubicBezTo>
                    <a:pt x="6107" y="4"/>
                    <a:pt x="6076" y="0"/>
                    <a:pt x="6044" y="0"/>
                  </a:cubicBezTo>
                  <a:close/>
                  <a:moveTo>
                    <a:pt x="4003" y="607"/>
                  </a:moveTo>
                  <a:cubicBezTo>
                    <a:pt x="3894" y="607"/>
                    <a:pt x="3784" y="648"/>
                    <a:pt x="3701" y="731"/>
                  </a:cubicBezTo>
                  <a:cubicBezTo>
                    <a:pt x="3599" y="830"/>
                    <a:pt x="3503" y="936"/>
                    <a:pt x="3409" y="1051"/>
                  </a:cubicBezTo>
                  <a:cubicBezTo>
                    <a:pt x="3256" y="1241"/>
                    <a:pt x="3285" y="1516"/>
                    <a:pt x="3472" y="1670"/>
                  </a:cubicBezTo>
                  <a:cubicBezTo>
                    <a:pt x="3555" y="1735"/>
                    <a:pt x="3651" y="1766"/>
                    <a:pt x="3750" y="1766"/>
                  </a:cubicBezTo>
                  <a:cubicBezTo>
                    <a:pt x="3877" y="1766"/>
                    <a:pt x="4002" y="1711"/>
                    <a:pt x="4091" y="1605"/>
                  </a:cubicBezTo>
                  <a:cubicBezTo>
                    <a:pt x="4161" y="1516"/>
                    <a:pt x="4236" y="1433"/>
                    <a:pt x="4312" y="1360"/>
                  </a:cubicBezTo>
                  <a:cubicBezTo>
                    <a:pt x="4486" y="1191"/>
                    <a:pt x="4488" y="913"/>
                    <a:pt x="4319" y="741"/>
                  </a:cubicBezTo>
                  <a:cubicBezTo>
                    <a:pt x="4233" y="652"/>
                    <a:pt x="4118" y="607"/>
                    <a:pt x="4003" y="607"/>
                  </a:cubicBezTo>
                  <a:close/>
                  <a:moveTo>
                    <a:pt x="8096" y="1504"/>
                  </a:moveTo>
                  <a:cubicBezTo>
                    <a:pt x="8023" y="1504"/>
                    <a:pt x="7949" y="1522"/>
                    <a:pt x="7881" y="1560"/>
                  </a:cubicBezTo>
                  <a:cubicBezTo>
                    <a:pt x="7671" y="1680"/>
                    <a:pt x="7595" y="1948"/>
                    <a:pt x="7715" y="2158"/>
                  </a:cubicBezTo>
                  <a:cubicBezTo>
                    <a:pt x="7749" y="2218"/>
                    <a:pt x="7775" y="2273"/>
                    <a:pt x="7790" y="2322"/>
                  </a:cubicBezTo>
                  <a:cubicBezTo>
                    <a:pt x="7803" y="2361"/>
                    <a:pt x="7819" y="2405"/>
                    <a:pt x="7840" y="2455"/>
                  </a:cubicBezTo>
                  <a:cubicBezTo>
                    <a:pt x="7907" y="2626"/>
                    <a:pt x="8074" y="2730"/>
                    <a:pt x="8248" y="2730"/>
                  </a:cubicBezTo>
                  <a:cubicBezTo>
                    <a:pt x="8300" y="2730"/>
                    <a:pt x="8355" y="2720"/>
                    <a:pt x="8409" y="2699"/>
                  </a:cubicBezTo>
                  <a:cubicBezTo>
                    <a:pt x="8635" y="2611"/>
                    <a:pt x="8745" y="2356"/>
                    <a:pt x="8654" y="2130"/>
                  </a:cubicBezTo>
                  <a:cubicBezTo>
                    <a:pt x="8641" y="2096"/>
                    <a:pt x="8630" y="2067"/>
                    <a:pt x="8622" y="2044"/>
                  </a:cubicBezTo>
                  <a:cubicBezTo>
                    <a:pt x="8589" y="1943"/>
                    <a:pt x="8539" y="1836"/>
                    <a:pt x="8479" y="1727"/>
                  </a:cubicBezTo>
                  <a:cubicBezTo>
                    <a:pt x="8398" y="1584"/>
                    <a:pt x="8249" y="1504"/>
                    <a:pt x="8096" y="1504"/>
                  </a:cubicBezTo>
                  <a:close/>
                  <a:moveTo>
                    <a:pt x="2478" y="2713"/>
                  </a:moveTo>
                  <a:cubicBezTo>
                    <a:pt x="2344" y="2713"/>
                    <a:pt x="2212" y="2774"/>
                    <a:pt x="2125" y="2889"/>
                  </a:cubicBezTo>
                  <a:cubicBezTo>
                    <a:pt x="2050" y="2990"/>
                    <a:pt x="1974" y="3089"/>
                    <a:pt x="1899" y="3185"/>
                  </a:cubicBezTo>
                  <a:cubicBezTo>
                    <a:pt x="1751" y="3378"/>
                    <a:pt x="1784" y="3653"/>
                    <a:pt x="1977" y="3802"/>
                  </a:cubicBezTo>
                  <a:cubicBezTo>
                    <a:pt x="2055" y="3864"/>
                    <a:pt x="2151" y="3895"/>
                    <a:pt x="2245" y="3895"/>
                  </a:cubicBezTo>
                  <a:cubicBezTo>
                    <a:pt x="2375" y="3895"/>
                    <a:pt x="2505" y="3835"/>
                    <a:pt x="2590" y="3726"/>
                  </a:cubicBezTo>
                  <a:cubicBezTo>
                    <a:pt x="2671" y="3625"/>
                    <a:pt x="2749" y="3518"/>
                    <a:pt x="2827" y="3417"/>
                  </a:cubicBezTo>
                  <a:cubicBezTo>
                    <a:pt x="2973" y="3222"/>
                    <a:pt x="2934" y="2946"/>
                    <a:pt x="2739" y="2801"/>
                  </a:cubicBezTo>
                  <a:cubicBezTo>
                    <a:pt x="2661" y="2742"/>
                    <a:pt x="2569" y="2713"/>
                    <a:pt x="2478" y="2713"/>
                  </a:cubicBezTo>
                  <a:close/>
                  <a:moveTo>
                    <a:pt x="9269" y="3831"/>
                  </a:moveTo>
                  <a:cubicBezTo>
                    <a:pt x="9196" y="3831"/>
                    <a:pt x="9122" y="3849"/>
                    <a:pt x="9054" y="3887"/>
                  </a:cubicBezTo>
                  <a:cubicBezTo>
                    <a:pt x="8843" y="4007"/>
                    <a:pt x="8771" y="4275"/>
                    <a:pt x="8888" y="4485"/>
                  </a:cubicBezTo>
                  <a:cubicBezTo>
                    <a:pt x="8950" y="4595"/>
                    <a:pt x="9012" y="4706"/>
                    <a:pt x="9080" y="4821"/>
                  </a:cubicBezTo>
                  <a:cubicBezTo>
                    <a:pt x="9161" y="4961"/>
                    <a:pt x="9309" y="5042"/>
                    <a:pt x="9460" y="5042"/>
                  </a:cubicBezTo>
                  <a:cubicBezTo>
                    <a:pt x="9535" y="5042"/>
                    <a:pt x="9610" y="5024"/>
                    <a:pt x="9678" y="4982"/>
                  </a:cubicBezTo>
                  <a:cubicBezTo>
                    <a:pt x="9889" y="4862"/>
                    <a:pt x="9961" y="4595"/>
                    <a:pt x="9839" y="4384"/>
                  </a:cubicBezTo>
                  <a:cubicBezTo>
                    <a:pt x="9777" y="4272"/>
                    <a:pt x="9714" y="4163"/>
                    <a:pt x="9652" y="4054"/>
                  </a:cubicBezTo>
                  <a:cubicBezTo>
                    <a:pt x="9573" y="3911"/>
                    <a:pt x="9423" y="3831"/>
                    <a:pt x="9269" y="3831"/>
                  </a:cubicBezTo>
                  <a:close/>
                  <a:moveTo>
                    <a:pt x="772" y="4681"/>
                  </a:moveTo>
                  <a:cubicBezTo>
                    <a:pt x="662" y="4681"/>
                    <a:pt x="552" y="4722"/>
                    <a:pt x="466" y="4803"/>
                  </a:cubicBezTo>
                  <a:cubicBezTo>
                    <a:pt x="375" y="4891"/>
                    <a:pt x="287" y="4974"/>
                    <a:pt x="201" y="5050"/>
                  </a:cubicBezTo>
                  <a:cubicBezTo>
                    <a:pt x="19" y="5208"/>
                    <a:pt x="1" y="5486"/>
                    <a:pt x="162" y="5668"/>
                  </a:cubicBezTo>
                  <a:cubicBezTo>
                    <a:pt x="248" y="5767"/>
                    <a:pt x="370" y="5817"/>
                    <a:pt x="490" y="5817"/>
                  </a:cubicBezTo>
                  <a:cubicBezTo>
                    <a:pt x="594" y="5817"/>
                    <a:pt x="698" y="5780"/>
                    <a:pt x="781" y="5707"/>
                  </a:cubicBezTo>
                  <a:cubicBezTo>
                    <a:pt x="874" y="5624"/>
                    <a:pt x="973" y="5533"/>
                    <a:pt x="1075" y="5437"/>
                  </a:cubicBezTo>
                  <a:cubicBezTo>
                    <a:pt x="1249" y="5271"/>
                    <a:pt x="1257" y="4992"/>
                    <a:pt x="1088" y="4816"/>
                  </a:cubicBezTo>
                  <a:cubicBezTo>
                    <a:pt x="1002" y="4726"/>
                    <a:pt x="887" y="4681"/>
                    <a:pt x="772" y="4681"/>
                  </a:cubicBezTo>
                  <a:close/>
                  <a:moveTo>
                    <a:pt x="10593" y="6081"/>
                  </a:moveTo>
                  <a:cubicBezTo>
                    <a:pt x="10516" y="6081"/>
                    <a:pt x="10437" y="6101"/>
                    <a:pt x="10367" y="6144"/>
                  </a:cubicBezTo>
                  <a:cubicBezTo>
                    <a:pt x="10159" y="6272"/>
                    <a:pt x="10094" y="6539"/>
                    <a:pt x="10219" y="6747"/>
                  </a:cubicBezTo>
                  <a:cubicBezTo>
                    <a:pt x="10286" y="6857"/>
                    <a:pt x="10351" y="6966"/>
                    <a:pt x="10419" y="7075"/>
                  </a:cubicBezTo>
                  <a:cubicBezTo>
                    <a:pt x="10502" y="7210"/>
                    <a:pt x="10645" y="7283"/>
                    <a:pt x="10793" y="7283"/>
                  </a:cubicBezTo>
                  <a:cubicBezTo>
                    <a:pt x="10871" y="7283"/>
                    <a:pt x="10952" y="7262"/>
                    <a:pt x="11022" y="7221"/>
                  </a:cubicBezTo>
                  <a:cubicBezTo>
                    <a:pt x="11230" y="7093"/>
                    <a:pt x="11295" y="6823"/>
                    <a:pt x="11168" y="6615"/>
                  </a:cubicBezTo>
                  <a:cubicBezTo>
                    <a:pt x="11100" y="6508"/>
                    <a:pt x="11035" y="6399"/>
                    <a:pt x="10970" y="6292"/>
                  </a:cubicBezTo>
                  <a:cubicBezTo>
                    <a:pt x="10886" y="6156"/>
                    <a:pt x="10741" y="6081"/>
                    <a:pt x="10593" y="6081"/>
                  </a:cubicBezTo>
                  <a:close/>
                  <a:moveTo>
                    <a:pt x="11981" y="8291"/>
                  </a:moveTo>
                  <a:cubicBezTo>
                    <a:pt x="11899" y="8291"/>
                    <a:pt x="11816" y="8314"/>
                    <a:pt x="11742" y="8362"/>
                  </a:cubicBezTo>
                  <a:cubicBezTo>
                    <a:pt x="11540" y="8492"/>
                    <a:pt x="11480" y="8765"/>
                    <a:pt x="11612" y="8968"/>
                  </a:cubicBezTo>
                  <a:cubicBezTo>
                    <a:pt x="11683" y="9077"/>
                    <a:pt x="11753" y="9184"/>
                    <a:pt x="11820" y="9290"/>
                  </a:cubicBezTo>
                  <a:cubicBezTo>
                    <a:pt x="11906" y="9418"/>
                    <a:pt x="12047" y="9488"/>
                    <a:pt x="12190" y="9488"/>
                  </a:cubicBezTo>
                  <a:cubicBezTo>
                    <a:pt x="12273" y="9488"/>
                    <a:pt x="12356" y="9464"/>
                    <a:pt x="12429" y="9418"/>
                  </a:cubicBezTo>
                  <a:cubicBezTo>
                    <a:pt x="12632" y="9285"/>
                    <a:pt x="12689" y="9012"/>
                    <a:pt x="12556" y="8809"/>
                  </a:cubicBezTo>
                  <a:cubicBezTo>
                    <a:pt x="12486" y="8703"/>
                    <a:pt x="12418" y="8599"/>
                    <a:pt x="12348" y="8492"/>
                  </a:cubicBezTo>
                  <a:cubicBezTo>
                    <a:pt x="12265" y="8361"/>
                    <a:pt x="12125" y="8291"/>
                    <a:pt x="11981" y="8291"/>
                  </a:cubicBezTo>
                  <a:close/>
                  <a:moveTo>
                    <a:pt x="13438" y="10455"/>
                  </a:moveTo>
                  <a:cubicBezTo>
                    <a:pt x="13351" y="10455"/>
                    <a:pt x="13262" y="10481"/>
                    <a:pt x="13185" y="10536"/>
                  </a:cubicBezTo>
                  <a:cubicBezTo>
                    <a:pt x="12988" y="10676"/>
                    <a:pt x="12941" y="10949"/>
                    <a:pt x="13079" y="11147"/>
                  </a:cubicBezTo>
                  <a:cubicBezTo>
                    <a:pt x="13157" y="11253"/>
                    <a:pt x="13230" y="11357"/>
                    <a:pt x="13305" y="11461"/>
                  </a:cubicBezTo>
                  <a:cubicBezTo>
                    <a:pt x="13391" y="11581"/>
                    <a:pt x="13523" y="11643"/>
                    <a:pt x="13661" y="11643"/>
                  </a:cubicBezTo>
                  <a:cubicBezTo>
                    <a:pt x="13750" y="11643"/>
                    <a:pt x="13838" y="11617"/>
                    <a:pt x="13916" y="11560"/>
                  </a:cubicBezTo>
                  <a:cubicBezTo>
                    <a:pt x="14114" y="11420"/>
                    <a:pt x="14158" y="11144"/>
                    <a:pt x="14015" y="10949"/>
                  </a:cubicBezTo>
                  <a:cubicBezTo>
                    <a:pt x="13945" y="10848"/>
                    <a:pt x="13869" y="10746"/>
                    <a:pt x="13796" y="10640"/>
                  </a:cubicBezTo>
                  <a:cubicBezTo>
                    <a:pt x="13711" y="10519"/>
                    <a:pt x="13576" y="10455"/>
                    <a:pt x="13438" y="10455"/>
                  </a:cubicBezTo>
                  <a:close/>
                  <a:moveTo>
                    <a:pt x="14868" y="12632"/>
                  </a:moveTo>
                  <a:cubicBezTo>
                    <a:pt x="14799" y="12632"/>
                    <a:pt x="14730" y="12648"/>
                    <a:pt x="14665" y="12683"/>
                  </a:cubicBezTo>
                  <a:cubicBezTo>
                    <a:pt x="14449" y="12795"/>
                    <a:pt x="14368" y="13060"/>
                    <a:pt x="14480" y="13276"/>
                  </a:cubicBezTo>
                  <a:cubicBezTo>
                    <a:pt x="14537" y="13382"/>
                    <a:pt x="14592" y="13494"/>
                    <a:pt x="14647" y="13603"/>
                  </a:cubicBezTo>
                  <a:cubicBezTo>
                    <a:pt x="14722" y="13759"/>
                    <a:pt x="14878" y="13850"/>
                    <a:pt x="15042" y="13850"/>
                  </a:cubicBezTo>
                  <a:cubicBezTo>
                    <a:pt x="15107" y="13850"/>
                    <a:pt x="15172" y="13835"/>
                    <a:pt x="15234" y="13806"/>
                  </a:cubicBezTo>
                  <a:cubicBezTo>
                    <a:pt x="15450" y="13700"/>
                    <a:pt x="15541" y="13437"/>
                    <a:pt x="15434" y="13219"/>
                  </a:cubicBezTo>
                  <a:cubicBezTo>
                    <a:pt x="15377" y="13099"/>
                    <a:pt x="15317" y="12982"/>
                    <a:pt x="15258" y="12868"/>
                  </a:cubicBezTo>
                  <a:cubicBezTo>
                    <a:pt x="15178" y="12718"/>
                    <a:pt x="15026" y="12632"/>
                    <a:pt x="14868" y="12632"/>
                  </a:cubicBezTo>
                  <a:close/>
                  <a:moveTo>
                    <a:pt x="4330" y="14625"/>
                  </a:moveTo>
                  <a:cubicBezTo>
                    <a:pt x="4088" y="14625"/>
                    <a:pt x="3890" y="14820"/>
                    <a:pt x="3890" y="15062"/>
                  </a:cubicBezTo>
                  <a:cubicBezTo>
                    <a:pt x="3890" y="15304"/>
                    <a:pt x="4085" y="15501"/>
                    <a:pt x="4330" y="15501"/>
                  </a:cubicBezTo>
                  <a:cubicBezTo>
                    <a:pt x="4447" y="15501"/>
                    <a:pt x="4559" y="15507"/>
                    <a:pt x="4663" y="15520"/>
                  </a:cubicBezTo>
                  <a:cubicBezTo>
                    <a:pt x="4681" y="15520"/>
                    <a:pt x="4696" y="15522"/>
                    <a:pt x="4712" y="15522"/>
                  </a:cubicBezTo>
                  <a:cubicBezTo>
                    <a:pt x="4933" y="15522"/>
                    <a:pt x="5123" y="15353"/>
                    <a:pt x="5146" y="15130"/>
                  </a:cubicBezTo>
                  <a:cubicBezTo>
                    <a:pt x="5172" y="14888"/>
                    <a:pt x="4998" y="14672"/>
                    <a:pt x="4756" y="14646"/>
                  </a:cubicBezTo>
                  <a:cubicBezTo>
                    <a:pt x="4621" y="14633"/>
                    <a:pt x="4478" y="14625"/>
                    <a:pt x="4330" y="14625"/>
                  </a:cubicBezTo>
                  <a:close/>
                  <a:moveTo>
                    <a:pt x="2161" y="15066"/>
                  </a:moveTo>
                  <a:cubicBezTo>
                    <a:pt x="2107" y="15066"/>
                    <a:pt x="2051" y="15077"/>
                    <a:pt x="1998" y="15098"/>
                  </a:cubicBezTo>
                  <a:cubicBezTo>
                    <a:pt x="1982" y="15104"/>
                    <a:pt x="1966" y="15111"/>
                    <a:pt x="1951" y="15117"/>
                  </a:cubicBezTo>
                  <a:cubicBezTo>
                    <a:pt x="1868" y="15150"/>
                    <a:pt x="1779" y="15182"/>
                    <a:pt x="1688" y="15205"/>
                  </a:cubicBezTo>
                  <a:cubicBezTo>
                    <a:pt x="1454" y="15267"/>
                    <a:pt x="1314" y="15509"/>
                    <a:pt x="1376" y="15743"/>
                  </a:cubicBezTo>
                  <a:cubicBezTo>
                    <a:pt x="1428" y="15938"/>
                    <a:pt x="1608" y="16068"/>
                    <a:pt x="1800" y="16068"/>
                  </a:cubicBezTo>
                  <a:cubicBezTo>
                    <a:pt x="1839" y="16068"/>
                    <a:pt x="1875" y="16063"/>
                    <a:pt x="1914" y="16053"/>
                  </a:cubicBezTo>
                  <a:cubicBezTo>
                    <a:pt x="2042" y="16019"/>
                    <a:pt x="2167" y="15977"/>
                    <a:pt x="2286" y="15928"/>
                  </a:cubicBezTo>
                  <a:cubicBezTo>
                    <a:pt x="2299" y="15923"/>
                    <a:pt x="2312" y="15917"/>
                    <a:pt x="2325" y="15912"/>
                  </a:cubicBezTo>
                  <a:cubicBezTo>
                    <a:pt x="2551" y="15821"/>
                    <a:pt x="2658" y="15566"/>
                    <a:pt x="2567" y="15340"/>
                  </a:cubicBezTo>
                  <a:cubicBezTo>
                    <a:pt x="2500" y="15170"/>
                    <a:pt x="2335" y="15066"/>
                    <a:pt x="2161" y="15066"/>
                  </a:cubicBezTo>
                  <a:close/>
                  <a:moveTo>
                    <a:pt x="15872" y="15035"/>
                  </a:moveTo>
                  <a:cubicBezTo>
                    <a:pt x="15827" y="15035"/>
                    <a:pt x="15781" y="15042"/>
                    <a:pt x="15736" y="15057"/>
                  </a:cubicBezTo>
                  <a:cubicBezTo>
                    <a:pt x="15505" y="15135"/>
                    <a:pt x="15380" y="15382"/>
                    <a:pt x="15455" y="15613"/>
                  </a:cubicBezTo>
                  <a:cubicBezTo>
                    <a:pt x="15494" y="15730"/>
                    <a:pt x="15533" y="15850"/>
                    <a:pt x="15570" y="15967"/>
                  </a:cubicBezTo>
                  <a:cubicBezTo>
                    <a:pt x="15629" y="16157"/>
                    <a:pt x="15801" y="16276"/>
                    <a:pt x="15988" y="16276"/>
                  </a:cubicBezTo>
                  <a:cubicBezTo>
                    <a:pt x="16032" y="16276"/>
                    <a:pt x="16076" y="16271"/>
                    <a:pt x="16118" y="16258"/>
                  </a:cubicBezTo>
                  <a:cubicBezTo>
                    <a:pt x="16349" y="16185"/>
                    <a:pt x="16479" y="15941"/>
                    <a:pt x="16409" y="15709"/>
                  </a:cubicBezTo>
                  <a:cubicBezTo>
                    <a:pt x="16370" y="15585"/>
                    <a:pt x="16331" y="15460"/>
                    <a:pt x="16290" y="15338"/>
                  </a:cubicBezTo>
                  <a:cubicBezTo>
                    <a:pt x="16229" y="15152"/>
                    <a:pt x="16056" y="15035"/>
                    <a:pt x="15872" y="15035"/>
                  </a:cubicBezTo>
                  <a:close/>
                  <a:moveTo>
                    <a:pt x="6696" y="15582"/>
                  </a:moveTo>
                  <a:cubicBezTo>
                    <a:pt x="6526" y="15582"/>
                    <a:pt x="6364" y="15680"/>
                    <a:pt x="6293" y="15845"/>
                  </a:cubicBezTo>
                  <a:cubicBezTo>
                    <a:pt x="6194" y="16066"/>
                    <a:pt x="6295" y="16326"/>
                    <a:pt x="6519" y="16422"/>
                  </a:cubicBezTo>
                  <a:cubicBezTo>
                    <a:pt x="6615" y="16463"/>
                    <a:pt x="6724" y="16513"/>
                    <a:pt x="6875" y="16575"/>
                  </a:cubicBezTo>
                  <a:cubicBezTo>
                    <a:pt x="6930" y="16599"/>
                    <a:pt x="6987" y="16609"/>
                    <a:pt x="7044" y="16609"/>
                  </a:cubicBezTo>
                  <a:cubicBezTo>
                    <a:pt x="7216" y="16609"/>
                    <a:pt x="7380" y="16510"/>
                    <a:pt x="7450" y="16341"/>
                  </a:cubicBezTo>
                  <a:cubicBezTo>
                    <a:pt x="7543" y="16120"/>
                    <a:pt x="7439" y="15863"/>
                    <a:pt x="7216" y="15767"/>
                  </a:cubicBezTo>
                  <a:cubicBezTo>
                    <a:pt x="7070" y="15707"/>
                    <a:pt x="6964" y="15660"/>
                    <a:pt x="6870" y="15618"/>
                  </a:cubicBezTo>
                  <a:cubicBezTo>
                    <a:pt x="6813" y="15594"/>
                    <a:pt x="6754" y="15582"/>
                    <a:pt x="6696" y="15582"/>
                  </a:cubicBezTo>
                  <a:close/>
                  <a:moveTo>
                    <a:pt x="9078" y="16640"/>
                  </a:moveTo>
                  <a:cubicBezTo>
                    <a:pt x="8917" y="16640"/>
                    <a:pt x="8762" y="16729"/>
                    <a:pt x="8685" y="16882"/>
                  </a:cubicBezTo>
                  <a:cubicBezTo>
                    <a:pt x="8578" y="17100"/>
                    <a:pt x="8667" y="17363"/>
                    <a:pt x="8882" y="17472"/>
                  </a:cubicBezTo>
                  <a:cubicBezTo>
                    <a:pt x="8997" y="17527"/>
                    <a:pt x="9106" y="17584"/>
                    <a:pt x="9213" y="17641"/>
                  </a:cubicBezTo>
                  <a:cubicBezTo>
                    <a:pt x="9280" y="17675"/>
                    <a:pt x="9348" y="17691"/>
                    <a:pt x="9418" y="17691"/>
                  </a:cubicBezTo>
                  <a:cubicBezTo>
                    <a:pt x="9577" y="17691"/>
                    <a:pt x="9727" y="17607"/>
                    <a:pt x="9805" y="17457"/>
                  </a:cubicBezTo>
                  <a:cubicBezTo>
                    <a:pt x="9920" y="17243"/>
                    <a:pt x="9837" y="16978"/>
                    <a:pt x="9623" y="16864"/>
                  </a:cubicBezTo>
                  <a:cubicBezTo>
                    <a:pt x="9512" y="16804"/>
                    <a:pt x="9392" y="16744"/>
                    <a:pt x="9275" y="16687"/>
                  </a:cubicBezTo>
                  <a:cubicBezTo>
                    <a:pt x="9211" y="16655"/>
                    <a:pt x="9144" y="16640"/>
                    <a:pt x="9078" y="16640"/>
                  </a:cubicBezTo>
                  <a:close/>
                  <a:moveTo>
                    <a:pt x="16534" y="17557"/>
                  </a:moveTo>
                  <a:cubicBezTo>
                    <a:pt x="16506" y="17557"/>
                    <a:pt x="16477" y="17560"/>
                    <a:pt x="16448" y="17566"/>
                  </a:cubicBezTo>
                  <a:cubicBezTo>
                    <a:pt x="16212" y="17613"/>
                    <a:pt x="16056" y="17844"/>
                    <a:pt x="16102" y="18081"/>
                  </a:cubicBezTo>
                  <a:cubicBezTo>
                    <a:pt x="16128" y="18205"/>
                    <a:pt x="16152" y="18328"/>
                    <a:pt x="16173" y="18450"/>
                  </a:cubicBezTo>
                  <a:cubicBezTo>
                    <a:pt x="16212" y="18660"/>
                    <a:pt x="16396" y="18811"/>
                    <a:pt x="16604" y="18811"/>
                  </a:cubicBezTo>
                  <a:cubicBezTo>
                    <a:pt x="16630" y="18811"/>
                    <a:pt x="16656" y="18809"/>
                    <a:pt x="16682" y="18803"/>
                  </a:cubicBezTo>
                  <a:cubicBezTo>
                    <a:pt x="16921" y="18759"/>
                    <a:pt x="17080" y="18533"/>
                    <a:pt x="17036" y="18294"/>
                  </a:cubicBezTo>
                  <a:cubicBezTo>
                    <a:pt x="17015" y="18166"/>
                    <a:pt x="16989" y="18039"/>
                    <a:pt x="16963" y="17912"/>
                  </a:cubicBezTo>
                  <a:cubicBezTo>
                    <a:pt x="16922" y="17701"/>
                    <a:pt x="16738" y="17557"/>
                    <a:pt x="16534" y="17557"/>
                  </a:cubicBezTo>
                  <a:close/>
                  <a:moveTo>
                    <a:pt x="11294" y="18007"/>
                  </a:moveTo>
                  <a:cubicBezTo>
                    <a:pt x="11164" y="18007"/>
                    <a:pt x="11035" y="18065"/>
                    <a:pt x="10949" y="18177"/>
                  </a:cubicBezTo>
                  <a:cubicBezTo>
                    <a:pt x="10799" y="18367"/>
                    <a:pt x="10832" y="18642"/>
                    <a:pt x="11025" y="18790"/>
                  </a:cubicBezTo>
                  <a:cubicBezTo>
                    <a:pt x="11121" y="18866"/>
                    <a:pt x="11215" y="18944"/>
                    <a:pt x="11306" y="19022"/>
                  </a:cubicBezTo>
                  <a:cubicBezTo>
                    <a:pt x="11389" y="19092"/>
                    <a:pt x="11490" y="19126"/>
                    <a:pt x="11589" y="19126"/>
                  </a:cubicBezTo>
                  <a:cubicBezTo>
                    <a:pt x="11714" y="19126"/>
                    <a:pt x="11839" y="19074"/>
                    <a:pt x="11924" y="18970"/>
                  </a:cubicBezTo>
                  <a:cubicBezTo>
                    <a:pt x="12080" y="18785"/>
                    <a:pt x="12060" y="18510"/>
                    <a:pt x="11872" y="18351"/>
                  </a:cubicBezTo>
                  <a:cubicBezTo>
                    <a:pt x="11774" y="18268"/>
                    <a:pt x="11670" y="18182"/>
                    <a:pt x="11563" y="18101"/>
                  </a:cubicBezTo>
                  <a:cubicBezTo>
                    <a:pt x="11483" y="18038"/>
                    <a:pt x="11388" y="18007"/>
                    <a:pt x="11294" y="18007"/>
                  </a:cubicBezTo>
                  <a:close/>
                  <a:moveTo>
                    <a:pt x="13068" y="19899"/>
                  </a:moveTo>
                  <a:cubicBezTo>
                    <a:pt x="12986" y="19899"/>
                    <a:pt x="12903" y="19922"/>
                    <a:pt x="12829" y="19971"/>
                  </a:cubicBezTo>
                  <a:cubicBezTo>
                    <a:pt x="12626" y="20103"/>
                    <a:pt x="12569" y="20374"/>
                    <a:pt x="12702" y="20577"/>
                  </a:cubicBezTo>
                  <a:cubicBezTo>
                    <a:pt x="12751" y="20655"/>
                    <a:pt x="12803" y="20735"/>
                    <a:pt x="12850" y="20816"/>
                  </a:cubicBezTo>
                  <a:cubicBezTo>
                    <a:pt x="12866" y="20842"/>
                    <a:pt x="12879" y="20865"/>
                    <a:pt x="12894" y="20889"/>
                  </a:cubicBezTo>
                  <a:cubicBezTo>
                    <a:pt x="12977" y="21026"/>
                    <a:pt x="13120" y="21102"/>
                    <a:pt x="13269" y="21102"/>
                  </a:cubicBezTo>
                  <a:cubicBezTo>
                    <a:pt x="13347" y="21102"/>
                    <a:pt x="13425" y="21081"/>
                    <a:pt x="13495" y="21037"/>
                  </a:cubicBezTo>
                  <a:cubicBezTo>
                    <a:pt x="13703" y="20912"/>
                    <a:pt x="13770" y="20642"/>
                    <a:pt x="13643" y="20434"/>
                  </a:cubicBezTo>
                  <a:cubicBezTo>
                    <a:pt x="13630" y="20413"/>
                    <a:pt x="13617" y="20392"/>
                    <a:pt x="13604" y="20369"/>
                  </a:cubicBezTo>
                  <a:cubicBezTo>
                    <a:pt x="13552" y="20278"/>
                    <a:pt x="13495" y="20187"/>
                    <a:pt x="13435" y="20098"/>
                  </a:cubicBezTo>
                  <a:cubicBezTo>
                    <a:pt x="13351" y="19969"/>
                    <a:pt x="13211" y="19899"/>
                    <a:pt x="13068" y="19899"/>
                  </a:cubicBezTo>
                  <a:close/>
                  <a:moveTo>
                    <a:pt x="16823" y="20143"/>
                  </a:moveTo>
                  <a:cubicBezTo>
                    <a:pt x="16609" y="20143"/>
                    <a:pt x="16422" y="20301"/>
                    <a:pt x="16391" y="20522"/>
                  </a:cubicBezTo>
                  <a:cubicBezTo>
                    <a:pt x="16378" y="20613"/>
                    <a:pt x="16352" y="20712"/>
                    <a:pt x="16318" y="20816"/>
                  </a:cubicBezTo>
                  <a:cubicBezTo>
                    <a:pt x="16243" y="21045"/>
                    <a:pt x="16368" y="21294"/>
                    <a:pt x="16596" y="21370"/>
                  </a:cubicBezTo>
                  <a:cubicBezTo>
                    <a:pt x="16643" y="21385"/>
                    <a:pt x="16690" y="21393"/>
                    <a:pt x="16734" y="21393"/>
                  </a:cubicBezTo>
                  <a:cubicBezTo>
                    <a:pt x="16919" y="21393"/>
                    <a:pt x="17090" y="21276"/>
                    <a:pt x="17150" y="21091"/>
                  </a:cubicBezTo>
                  <a:cubicBezTo>
                    <a:pt x="17202" y="20938"/>
                    <a:pt x="17239" y="20790"/>
                    <a:pt x="17259" y="20644"/>
                  </a:cubicBezTo>
                  <a:cubicBezTo>
                    <a:pt x="17293" y="20405"/>
                    <a:pt x="17127" y="20181"/>
                    <a:pt x="16885" y="20148"/>
                  </a:cubicBezTo>
                  <a:cubicBezTo>
                    <a:pt x="16864" y="20145"/>
                    <a:pt x="16844" y="20143"/>
                    <a:pt x="16823" y="20143"/>
                  </a:cubicBezTo>
                  <a:close/>
                  <a:moveTo>
                    <a:pt x="14801" y="21784"/>
                  </a:moveTo>
                  <a:cubicBezTo>
                    <a:pt x="14625" y="21784"/>
                    <a:pt x="14460" y="21890"/>
                    <a:pt x="14392" y="22064"/>
                  </a:cubicBezTo>
                  <a:cubicBezTo>
                    <a:pt x="14303" y="22290"/>
                    <a:pt x="14415" y="22545"/>
                    <a:pt x="14641" y="22633"/>
                  </a:cubicBezTo>
                  <a:cubicBezTo>
                    <a:pt x="14805" y="22696"/>
                    <a:pt x="14974" y="22735"/>
                    <a:pt x="15138" y="22748"/>
                  </a:cubicBezTo>
                  <a:cubicBezTo>
                    <a:pt x="15151" y="22748"/>
                    <a:pt x="15161" y="22750"/>
                    <a:pt x="15172" y="22750"/>
                  </a:cubicBezTo>
                  <a:cubicBezTo>
                    <a:pt x="15398" y="22750"/>
                    <a:pt x="15590" y="22573"/>
                    <a:pt x="15609" y="22342"/>
                  </a:cubicBezTo>
                  <a:cubicBezTo>
                    <a:pt x="15627" y="22103"/>
                    <a:pt x="15445" y="21892"/>
                    <a:pt x="15203" y="21874"/>
                  </a:cubicBezTo>
                  <a:cubicBezTo>
                    <a:pt x="15125" y="21866"/>
                    <a:pt x="15044" y="21848"/>
                    <a:pt x="14961" y="21814"/>
                  </a:cubicBezTo>
                  <a:cubicBezTo>
                    <a:pt x="14909" y="21794"/>
                    <a:pt x="14854" y="21784"/>
                    <a:pt x="14801" y="21784"/>
                  </a:cubicBezTo>
                  <a:close/>
                </a:path>
              </a:pathLst>
            </a:custGeom>
            <a:grpFill/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320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6B7BDD2-A0D2-49D3-A965-9C8EEC6DE3F0}"/>
              </a:ext>
            </a:extLst>
          </p:cNvPr>
          <p:cNvSpPr txBox="1">
            <a:spLocks/>
          </p:cNvSpPr>
          <p:nvPr/>
        </p:nvSpPr>
        <p:spPr>
          <a:xfrm>
            <a:off x="896374" y="1062869"/>
            <a:ext cx="10216577" cy="472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09F639-6E0E-4F63-983C-A27BF4DA2009}"/>
              </a:ext>
            </a:extLst>
          </p:cNvPr>
          <p:cNvSpPr/>
          <p:nvPr/>
        </p:nvSpPr>
        <p:spPr>
          <a:xfrm>
            <a:off x="182025" y="182153"/>
            <a:ext cx="11825473" cy="64904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71967-FF6C-4893-A2EC-D1DADD1DCFDA}"/>
              </a:ext>
            </a:extLst>
          </p:cNvPr>
          <p:cNvSpPr txBox="1"/>
          <p:nvPr/>
        </p:nvSpPr>
        <p:spPr>
          <a:xfrm>
            <a:off x="618756" y="375712"/>
            <a:ext cx="105855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EEB5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Web Crawling</a:t>
            </a:r>
            <a:endParaRPr lang="en-US" sz="4800" kern="1200" dirty="0">
              <a:solidFill>
                <a:srgbClr val="EEB5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00B13F-84DC-4447-A0AD-0A7981F4029B}"/>
              </a:ext>
            </a:extLst>
          </p:cNvPr>
          <p:cNvSpPr/>
          <p:nvPr/>
        </p:nvSpPr>
        <p:spPr>
          <a:xfrm>
            <a:off x="386080" y="1941370"/>
            <a:ext cx="11501119" cy="42968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oogle Shape;1000;p56">
            <a:extLst>
              <a:ext uri="{FF2B5EF4-FFF2-40B4-BE49-F238E27FC236}">
                <a16:creationId xmlns:a16="http://schemas.microsoft.com/office/drawing/2014/main" id="{37510CEE-49CE-4A28-9ACA-761DA0FDDAE3}"/>
              </a:ext>
            </a:extLst>
          </p:cNvPr>
          <p:cNvGrpSpPr/>
          <p:nvPr/>
        </p:nvGrpSpPr>
        <p:grpSpPr>
          <a:xfrm>
            <a:off x="10525262" y="331010"/>
            <a:ext cx="935521" cy="923203"/>
            <a:chOff x="3932613" y="4236938"/>
            <a:chExt cx="560025" cy="552650"/>
          </a:xfrm>
          <a:solidFill>
            <a:srgbClr val="FF9933"/>
          </a:solidFill>
        </p:grpSpPr>
        <p:sp>
          <p:nvSpPr>
            <p:cNvPr id="27" name="Google Shape;1001;p56">
              <a:extLst>
                <a:ext uri="{FF2B5EF4-FFF2-40B4-BE49-F238E27FC236}">
                  <a16:creationId xmlns:a16="http://schemas.microsoft.com/office/drawing/2014/main" id="{C7120FC2-5CEF-4A76-9794-6E0D921A896F}"/>
                </a:ext>
              </a:extLst>
            </p:cNvPr>
            <p:cNvSpPr/>
            <p:nvPr/>
          </p:nvSpPr>
          <p:spPr>
            <a:xfrm>
              <a:off x="4049813" y="4236938"/>
              <a:ext cx="296050" cy="552650"/>
            </a:xfrm>
            <a:custGeom>
              <a:avLst/>
              <a:gdLst/>
              <a:ahLst/>
              <a:cxnLst/>
              <a:rect l="l" t="t" r="r" b="b"/>
              <a:pathLst>
                <a:path w="11842" h="22106" extrusionOk="0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2;p56">
              <a:extLst>
                <a:ext uri="{FF2B5EF4-FFF2-40B4-BE49-F238E27FC236}">
                  <a16:creationId xmlns:a16="http://schemas.microsoft.com/office/drawing/2014/main" id="{D1844CFE-06EE-436F-87F4-031E7AFAF042}"/>
                </a:ext>
              </a:extLst>
            </p:cNvPr>
            <p:cNvSpPr/>
            <p:nvPr/>
          </p:nvSpPr>
          <p:spPr>
            <a:xfrm>
              <a:off x="3932613" y="4314538"/>
              <a:ext cx="104475" cy="110475"/>
            </a:xfrm>
            <a:custGeom>
              <a:avLst/>
              <a:gdLst/>
              <a:ahLst/>
              <a:cxnLst/>
              <a:rect l="l" t="t" r="r" b="b"/>
              <a:pathLst>
                <a:path w="4179" h="4419" extrusionOk="0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3;p56">
              <a:extLst>
                <a:ext uri="{FF2B5EF4-FFF2-40B4-BE49-F238E27FC236}">
                  <a16:creationId xmlns:a16="http://schemas.microsoft.com/office/drawing/2014/main" id="{34BA2703-47CC-4130-8C91-B5B2625193EB}"/>
                </a:ext>
              </a:extLst>
            </p:cNvPr>
            <p:cNvSpPr/>
            <p:nvPr/>
          </p:nvSpPr>
          <p:spPr>
            <a:xfrm>
              <a:off x="4377738" y="4312363"/>
              <a:ext cx="114900" cy="114975"/>
            </a:xfrm>
            <a:custGeom>
              <a:avLst/>
              <a:gdLst/>
              <a:ahLst/>
              <a:cxnLst/>
              <a:rect l="l" t="t" r="r" b="b"/>
              <a:pathLst>
                <a:path w="4596" h="4599" extrusionOk="0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4;p56">
              <a:extLst>
                <a:ext uri="{FF2B5EF4-FFF2-40B4-BE49-F238E27FC236}">
                  <a16:creationId xmlns:a16="http://schemas.microsoft.com/office/drawing/2014/main" id="{401091BE-5343-40FE-8BF6-92F3977195B1}"/>
                </a:ext>
              </a:extLst>
            </p:cNvPr>
            <p:cNvSpPr/>
            <p:nvPr/>
          </p:nvSpPr>
          <p:spPr>
            <a:xfrm>
              <a:off x="3941438" y="4422888"/>
              <a:ext cx="92900" cy="46325"/>
            </a:xfrm>
            <a:custGeom>
              <a:avLst/>
              <a:gdLst/>
              <a:ahLst/>
              <a:cxnLst/>
              <a:rect l="l" t="t" r="r" b="b"/>
              <a:pathLst>
                <a:path w="3716" h="1853" extrusionOk="0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5;p56">
              <a:extLst>
                <a:ext uri="{FF2B5EF4-FFF2-40B4-BE49-F238E27FC236}">
                  <a16:creationId xmlns:a16="http://schemas.microsoft.com/office/drawing/2014/main" id="{60602FD6-D23D-45BE-BBF9-D68CEC405E45}"/>
                </a:ext>
              </a:extLst>
            </p:cNvPr>
            <p:cNvSpPr/>
            <p:nvPr/>
          </p:nvSpPr>
          <p:spPr>
            <a:xfrm>
              <a:off x="4380513" y="4422888"/>
              <a:ext cx="103300" cy="48675"/>
            </a:xfrm>
            <a:custGeom>
              <a:avLst/>
              <a:gdLst/>
              <a:ahLst/>
              <a:cxnLst/>
              <a:rect l="l" t="t" r="r" b="b"/>
              <a:pathLst>
                <a:path w="4132" h="1947" extrusionOk="0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69F6D3B-A84A-4595-BF19-024010F906C2}"/>
              </a:ext>
            </a:extLst>
          </p:cNvPr>
          <p:cNvSpPr txBox="1">
            <a:spLocks/>
          </p:cNvSpPr>
          <p:nvPr/>
        </p:nvSpPr>
        <p:spPr>
          <a:xfrm>
            <a:off x="1900277" y="1240306"/>
            <a:ext cx="8208769" cy="110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800" b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used web crawling in order to acquire our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CBE8A6-5265-4B97-8F4A-0F31EB4A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86" y="4637896"/>
            <a:ext cx="3209389" cy="13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D5B4F-B722-43DF-B7B8-9B1F8CDF33DB}"/>
              </a:ext>
            </a:extLst>
          </p:cNvPr>
          <p:cNvSpPr txBox="1"/>
          <p:nvPr/>
        </p:nvSpPr>
        <p:spPr>
          <a:xfrm>
            <a:off x="966532" y="2458459"/>
            <a:ext cx="11208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We got our data from : </a:t>
            </a: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3"/>
              </a:rPr>
              <a:t>https://www.basketball-reference.com/leagues/NBA_2021_totals.html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4"/>
              </a:rPr>
              <a:t>https://www.basketball-reference.com/awards/mvp.html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pPr marL="342900" indent="-342900">
              <a:buFontTx/>
              <a:buChar char="-"/>
            </a:pP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  <a:hlinkClick r:id="rId5"/>
              </a:rPr>
              <a:t>https://en.wikipedia.org/wiki/Player_efficiency_rating</a:t>
            </a:r>
            <a:endParaRPr lang="en-US" sz="2400" b="1" kern="1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  <a:p>
            <a:endParaRPr 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DF9D86-F160-47EB-BD15-42D28A310046}"/>
              </a:ext>
            </a:extLst>
          </p:cNvPr>
          <p:cNvSpPr txBox="1"/>
          <p:nvPr/>
        </p:nvSpPr>
        <p:spPr>
          <a:xfrm>
            <a:off x="799053" y="4206506"/>
            <a:ext cx="112084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Using the libraries </a:t>
            </a:r>
          </a:p>
          <a:p>
            <a:pPr algn="l"/>
            <a:r>
              <a:rPr lang="en-US" sz="2800" b="1" i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R</a:t>
            </a:r>
            <a:r>
              <a:rPr lang="en-US" sz="2800" b="1" i="1" kern="12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equests &amp; Beautiful Soup</a:t>
            </a:r>
            <a:endParaRPr lang="en-US" sz="2800" b="1" i="1" dirty="0">
              <a:solidFill>
                <a:srgbClr val="000000"/>
              </a:solidFill>
              <a:effectLst/>
            </a:endParaRPr>
          </a:p>
          <a:p>
            <a:endParaRPr lang="en-US" sz="3200" dirty="0"/>
          </a:p>
        </p:txBody>
      </p:sp>
      <p:pic>
        <p:nvPicPr>
          <p:cNvPr id="3078" name="Picture 6" descr="dlorenc-requests · PyPI">
            <a:extLst>
              <a:ext uri="{FF2B5EF4-FFF2-40B4-BE49-F238E27FC236}">
                <a16:creationId xmlns:a16="http://schemas.microsoft.com/office/drawing/2014/main" id="{26274319-299A-4638-AF4D-BE0DFE4D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02" y="4298081"/>
            <a:ext cx="145659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122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746</TotalTime>
  <Words>1586</Words>
  <Application>Microsoft Office PowerPoint</Application>
  <PresentationFormat>Widescreen</PresentationFormat>
  <Paragraphs>210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-apple-system</vt:lpstr>
      <vt:lpstr>Arial</vt:lpstr>
      <vt:lpstr>Arial</vt:lpstr>
      <vt:lpstr>Berlin Sans FB</vt:lpstr>
      <vt:lpstr>Berlin Sans FB Demi</vt:lpstr>
      <vt:lpstr>Calibri</vt:lpstr>
      <vt:lpstr>Calibri Light</vt:lpstr>
      <vt:lpstr>Georgia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Yarden Ankonina</dc:creator>
  <cp:lastModifiedBy>Yarden Ankonina</cp:lastModifiedBy>
  <cp:revision>319</cp:revision>
  <dcterms:created xsi:type="dcterms:W3CDTF">2021-06-23T11:49:44Z</dcterms:created>
  <dcterms:modified xsi:type="dcterms:W3CDTF">2021-06-24T03:56:21Z</dcterms:modified>
</cp:coreProperties>
</file>